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38" r:id="rId5"/>
    <p:sldId id="339" r:id="rId6"/>
    <p:sldId id="341" r:id="rId7"/>
    <p:sldId id="340" r:id="rId8"/>
    <p:sldId id="342" r:id="rId9"/>
    <p:sldId id="343" r:id="rId10"/>
    <p:sldId id="344" r:id="rId11"/>
    <p:sldId id="347" r:id="rId12"/>
    <p:sldId id="345" r:id="rId13"/>
    <p:sldId id="346" r:id="rId14"/>
    <p:sldId id="348" r:id="rId15"/>
    <p:sldId id="349" r:id="rId16"/>
  </p:sldIdLst>
  <p:sldSz cx="10693400" cy="7561263"/>
  <p:notesSz cx="9939338" cy="6805613"/>
  <p:defaultTextStyle>
    <a:defPPr>
      <a:defRPr lang="ja-JP"/>
    </a:defPPr>
    <a:lvl1pPr marL="0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67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934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402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869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336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803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272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739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6480" userDrawn="1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91" userDrawn="1">
          <p15:clr>
            <a:srgbClr val="A4A3A4"/>
          </p15:clr>
        </p15:guide>
        <p15:guide id="6" orient="horz" pos="4559" userDrawn="1">
          <p15:clr>
            <a:srgbClr val="A4A3A4"/>
          </p15:clr>
        </p15:guide>
        <p15:guide id="8" pos="2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8ED"/>
    <a:srgbClr val="69BD83"/>
    <a:srgbClr val="A3D2E7"/>
    <a:srgbClr val="2C83AA"/>
    <a:srgbClr val="99D4F9"/>
    <a:srgbClr val="E6E6E6"/>
    <a:srgbClr val="29A6F3"/>
    <a:srgbClr val="1D9EFF"/>
    <a:srgbClr val="FFFFFF"/>
    <a:srgbClr val="FF8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6" autoAdjust="0"/>
    <p:restoredTop sz="99881" autoAdjust="0"/>
  </p:normalViewPr>
  <p:slideViewPr>
    <p:cSldViewPr snapToGrid="0">
      <p:cViewPr>
        <p:scale>
          <a:sx n="66" d="100"/>
          <a:sy n="66" d="100"/>
        </p:scale>
        <p:origin x="2154" y="780"/>
      </p:cViewPr>
      <p:guideLst>
        <p:guide pos="6480"/>
        <p:guide orient="horz" pos="816"/>
        <p:guide orient="horz" pos="91"/>
        <p:guide orient="horz" pos="4559"/>
        <p:guide pos="2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1" y="1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205" y="1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r">
              <a:defRPr sz="1200"/>
            </a:lvl1pPr>
          </a:lstStyle>
          <a:p>
            <a:fld id="{EF7F9E65-8226-4CA5-9C16-504EDE2FB4DA}" type="datetimeFigureOut">
              <a:rPr kumimoji="1" lang="ja-JP" altLang="en-US" smtClean="0">
                <a:latin typeface="Arial" panose="020B0604020202020204" pitchFamily="34" charset="0"/>
              </a:rPr>
              <a:t>2025/9/8</a:t>
            </a:fld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1" y="6464028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205" y="6464028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r">
              <a:defRPr sz="1200"/>
            </a:lvl1pPr>
          </a:lstStyle>
          <a:p>
            <a:fld id="{FC9E6104-4D40-48F4-8CE7-72F93B6B270B}" type="slidenum">
              <a:rPr kumimoji="1" lang="ja-JP" altLang="en-US" smtClean="0">
                <a:latin typeface="Arial" panose="020B0604020202020204" pitchFamily="34" charset="0"/>
              </a:rPr>
              <a:t>‹#›</a:t>
            </a:fld>
            <a:endParaRPr kumimoji="1" lang="ja-JP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953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9" y="4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30000" y="4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8DD8BEA-F121-41CB-B91F-0F8F497FBA26}" type="datetimeFigureOut">
              <a:rPr lang="ja-JP" altLang="en-US" smtClean="0"/>
              <a:pPr/>
              <a:t>2025/9/8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163888" y="509588"/>
            <a:ext cx="3611562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6" tIns="45757" rIns="91516" bIns="45757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5" y="3232666"/>
            <a:ext cx="7951470" cy="3062526"/>
          </a:xfrm>
          <a:prstGeom prst="rect">
            <a:avLst/>
          </a:prstGeom>
        </p:spPr>
        <p:txBody>
          <a:bodyPr vert="horz" lIns="91516" tIns="45757" rIns="91516" bIns="45757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9" y="6464155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30000" y="6464155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F08C249-7C54-4A30-BFEA-A6423DDF2A6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406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528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335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10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82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30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20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58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041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114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875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7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72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78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1042934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91101" indent="-391101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847384" indent="-325917" algn="l" defTabSz="1042934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303669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825136" indent="-260733" algn="l" defTabSz="1042934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346603" indent="-260733" algn="l" defTabSz="1042934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868070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537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005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472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67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34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02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869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336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803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272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739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テキスト ボックス 14"/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F4A338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JANUARY</a:t>
            </a:r>
          </a:p>
        </p:txBody>
      </p:sp>
      <p:sp>
        <p:nvSpPr>
          <p:cNvPr id="129" name="テキスト ボックス 14"/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F4A338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1147" name="正方形/長方形 1146">
            <a:extLst>
              <a:ext uri="{FF2B5EF4-FFF2-40B4-BE49-F238E27FC236}">
                <a16:creationId xmlns:a16="http://schemas.microsoft.com/office/drawing/2014/main" id="{E7506F79-446F-32FC-8C4A-189E936E3491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F8C88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148" name="表 1147">
            <a:extLst>
              <a:ext uri="{FF2B5EF4-FFF2-40B4-BE49-F238E27FC236}">
                <a16:creationId xmlns:a16="http://schemas.microsoft.com/office/drawing/2014/main" id="{6F272145-5168-FF7F-9F1E-65E75F548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59183"/>
              </p:ext>
            </p:extLst>
          </p:nvPr>
        </p:nvGraphicFramePr>
        <p:xfrm>
          <a:off x="5407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600" b="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2600" b="0" dirty="0">
                        <a:solidFill>
                          <a:srgbClr val="F9A68F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30</a:t>
                      </a:r>
                      <a:endParaRPr kumimoji="1" lang="en-US" altLang="ja-JP" sz="2600" b="0" i="0" u="none" strike="noStrike" kern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9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12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32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149" name="グループ化 1148">
            <a:extLst>
              <a:ext uri="{FF2B5EF4-FFF2-40B4-BE49-F238E27FC236}">
                <a16:creationId xmlns:a16="http://schemas.microsoft.com/office/drawing/2014/main" id="{DCA0E641-3952-DEBD-E709-BE05B1071E87}"/>
              </a:ext>
            </a:extLst>
          </p:cNvPr>
          <p:cNvGrpSpPr/>
          <p:nvPr/>
        </p:nvGrpSpPr>
        <p:grpSpPr>
          <a:xfrm>
            <a:off x="541938" y="1777320"/>
            <a:ext cx="9609525" cy="5335016"/>
            <a:chOff x="540700" y="1774800"/>
            <a:chExt cx="9609525" cy="5335016"/>
          </a:xfrm>
        </p:grpSpPr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BC481359-5456-E6CF-CB28-C61D908DD6F8}"/>
                </a:ext>
              </a:extLst>
            </p:cNvPr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1183" name="正方形/長方形 1">
                <a:extLst>
                  <a:ext uri="{FF2B5EF4-FFF2-40B4-BE49-F238E27FC236}">
                    <a16:creationId xmlns:a16="http://schemas.microsoft.com/office/drawing/2014/main" id="{A04EBB7E-0AF9-07EC-F1EA-169E3EC24F16}"/>
                  </a:ext>
                </a:extLst>
              </p:cNvPr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正方形/長方形 1">
                <a:extLst>
                  <a:ext uri="{FF2B5EF4-FFF2-40B4-BE49-F238E27FC236}">
                    <a16:creationId xmlns:a16="http://schemas.microsoft.com/office/drawing/2014/main" id="{03FDBE73-69F6-1EB7-2317-323137AE7918}"/>
                  </a:ext>
                </a:extLst>
              </p:cNvPr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正方形/長方形 1">
                <a:extLst>
                  <a:ext uri="{FF2B5EF4-FFF2-40B4-BE49-F238E27FC236}">
                    <a16:creationId xmlns:a16="http://schemas.microsoft.com/office/drawing/2014/main" id="{7C295CD4-198F-3320-929F-4D5300C4D1ED}"/>
                  </a:ext>
                </a:extLst>
              </p:cNvPr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正方形/長方形 1">
                <a:extLst>
                  <a:ext uri="{FF2B5EF4-FFF2-40B4-BE49-F238E27FC236}">
                    <a16:creationId xmlns:a16="http://schemas.microsoft.com/office/drawing/2014/main" id="{E30F89D2-4B6A-50A0-64F6-EC197C48EC7B}"/>
                  </a:ext>
                </a:extLst>
              </p:cNvPr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正方形/長方形 1">
                <a:extLst>
                  <a:ext uri="{FF2B5EF4-FFF2-40B4-BE49-F238E27FC236}">
                    <a16:creationId xmlns:a16="http://schemas.microsoft.com/office/drawing/2014/main" id="{0F5CBD0E-9D2A-7805-B672-BA1ADB2D7AF3}"/>
                  </a:ext>
                </a:extLst>
              </p:cNvPr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正方形/長方形 1">
                <a:extLst>
                  <a:ext uri="{FF2B5EF4-FFF2-40B4-BE49-F238E27FC236}">
                    <a16:creationId xmlns:a16="http://schemas.microsoft.com/office/drawing/2014/main" id="{B35E61E8-C904-1FA3-9BD6-6E03BA68C419}"/>
                  </a:ext>
                </a:extLst>
              </p:cNvPr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正方形/長方形 1">
                <a:extLst>
                  <a:ext uri="{FF2B5EF4-FFF2-40B4-BE49-F238E27FC236}">
                    <a16:creationId xmlns:a16="http://schemas.microsoft.com/office/drawing/2014/main" id="{09D24297-618C-84D9-35D3-469B502E22AB}"/>
                  </a:ext>
                </a:extLst>
              </p:cNvPr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7B9883C6-185D-8F7C-C12B-F13CDEAA48F8}"/>
                </a:ext>
              </a:extLst>
            </p:cNvPr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176" name="正方形/長方形 1">
                <a:extLst>
                  <a:ext uri="{FF2B5EF4-FFF2-40B4-BE49-F238E27FC236}">
                    <a16:creationId xmlns:a16="http://schemas.microsoft.com/office/drawing/2014/main" id="{04ED06DF-AC88-FCA9-9077-11FF528E19C2}"/>
                  </a:ext>
                </a:extLst>
              </p:cNvPr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正方形/長方形 1">
                <a:extLst>
                  <a:ext uri="{FF2B5EF4-FFF2-40B4-BE49-F238E27FC236}">
                    <a16:creationId xmlns:a16="http://schemas.microsoft.com/office/drawing/2014/main" id="{7D96F175-F117-6878-5D3D-FE561623F6E9}"/>
                  </a:ext>
                </a:extLst>
              </p:cNvPr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正方形/長方形 1">
                <a:extLst>
                  <a:ext uri="{FF2B5EF4-FFF2-40B4-BE49-F238E27FC236}">
                    <a16:creationId xmlns:a16="http://schemas.microsoft.com/office/drawing/2014/main" id="{D283277D-1B61-00F0-71CB-DDE72390B359}"/>
                  </a:ext>
                </a:extLst>
              </p:cNvPr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正方形/長方形 1">
                <a:extLst>
                  <a:ext uri="{FF2B5EF4-FFF2-40B4-BE49-F238E27FC236}">
                    <a16:creationId xmlns:a16="http://schemas.microsoft.com/office/drawing/2014/main" id="{E21BC0F0-8259-D94E-1551-20297331DF4D}"/>
                  </a:ext>
                </a:extLst>
              </p:cNvPr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正方形/長方形 1">
                <a:extLst>
                  <a:ext uri="{FF2B5EF4-FFF2-40B4-BE49-F238E27FC236}">
                    <a16:creationId xmlns:a16="http://schemas.microsoft.com/office/drawing/2014/main" id="{217D4FD5-6821-4C7F-88C5-5878CC024D9B}"/>
                  </a:ext>
                </a:extLst>
              </p:cNvPr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正方形/長方形 1">
                <a:extLst>
                  <a:ext uri="{FF2B5EF4-FFF2-40B4-BE49-F238E27FC236}">
                    <a16:creationId xmlns:a16="http://schemas.microsoft.com/office/drawing/2014/main" id="{DAC9A742-9414-6D09-86A9-A19FC0950964}"/>
                  </a:ext>
                </a:extLst>
              </p:cNvPr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正方形/長方形 1">
                <a:extLst>
                  <a:ext uri="{FF2B5EF4-FFF2-40B4-BE49-F238E27FC236}">
                    <a16:creationId xmlns:a16="http://schemas.microsoft.com/office/drawing/2014/main" id="{2D923330-E16C-BCFF-5A5F-1AF35E966A5A}"/>
                  </a:ext>
                </a:extLst>
              </p:cNvPr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4803B9A8-A285-2A5E-64B4-45853ECD16AA}"/>
                </a:ext>
              </a:extLst>
            </p:cNvPr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169" name="正方形/長方形 1">
                <a:extLst>
                  <a:ext uri="{FF2B5EF4-FFF2-40B4-BE49-F238E27FC236}">
                    <a16:creationId xmlns:a16="http://schemas.microsoft.com/office/drawing/2014/main" id="{8A66091C-0CFE-F980-8A02-519BB0557180}"/>
                  </a:ext>
                </a:extLst>
              </p:cNvPr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正方形/長方形 1">
                <a:extLst>
                  <a:ext uri="{FF2B5EF4-FFF2-40B4-BE49-F238E27FC236}">
                    <a16:creationId xmlns:a16="http://schemas.microsoft.com/office/drawing/2014/main" id="{AA29312F-F18E-186D-F24E-E527F6698F4E}"/>
                  </a:ext>
                </a:extLst>
              </p:cNvPr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正方形/長方形 1">
                <a:extLst>
                  <a:ext uri="{FF2B5EF4-FFF2-40B4-BE49-F238E27FC236}">
                    <a16:creationId xmlns:a16="http://schemas.microsoft.com/office/drawing/2014/main" id="{709FA240-3C11-3EA4-5BA9-0EC4D6D1CAA8}"/>
                  </a:ext>
                </a:extLst>
              </p:cNvPr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正方形/長方形 1">
                <a:extLst>
                  <a:ext uri="{FF2B5EF4-FFF2-40B4-BE49-F238E27FC236}">
                    <a16:creationId xmlns:a16="http://schemas.microsoft.com/office/drawing/2014/main" id="{7FAB8D81-EFEF-BBCE-4377-E7D04A3A259F}"/>
                  </a:ext>
                </a:extLst>
              </p:cNvPr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正方形/長方形 1">
                <a:extLst>
                  <a:ext uri="{FF2B5EF4-FFF2-40B4-BE49-F238E27FC236}">
                    <a16:creationId xmlns:a16="http://schemas.microsoft.com/office/drawing/2014/main" id="{992709A8-933D-4A0D-ECE5-450A6700FFFC}"/>
                  </a:ext>
                </a:extLst>
              </p:cNvPr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正方形/長方形 1">
                <a:extLst>
                  <a:ext uri="{FF2B5EF4-FFF2-40B4-BE49-F238E27FC236}">
                    <a16:creationId xmlns:a16="http://schemas.microsoft.com/office/drawing/2014/main" id="{0F6B9868-FEC7-0046-39C0-5C0716457F0F}"/>
                  </a:ext>
                </a:extLst>
              </p:cNvPr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正方形/長方形 1">
                <a:extLst>
                  <a:ext uri="{FF2B5EF4-FFF2-40B4-BE49-F238E27FC236}">
                    <a16:creationId xmlns:a16="http://schemas.microsoft.com/office/drawing/2014/main" id="{E187550D-7493-DD14-AAD0-99667F555476}"/>
                  </a:ext>
                </a:extLst>
              </p:cNvPr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05B67C96-DF2D-0737-DC4E-A2781077FCEA}"/>
                </a:ext>
              </a:extLst>
            </p:cNvPr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162" name="正方形/長方形 1">
                <a:extLst>
                  <a:ext uri="{FF2B5EF4-FFF2-40B4-BE49-F238E27FC236}">
                    <a16:creationId xmlns:a16="http://schemas.microsoft.com/office/drawing/2014/main" id="{35CA0749-F411-6A3F-B7E5-9144ECC3B1D3}"/>
                  </a:ext>
                </a:extLst>
              </p:cNvPr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正方形/長方形 1">
                <a:extLst>
                  <a:ext uri="{FF2B5EF4-FFF2-40B4-BE49-F238E27FC236}">
                    <a16:creationId xmlns:a16="http://schemas.microsoft.com/office/drawing/2014/main" id="{8E15BE62-6FE3-7886-1F9D-1F938B5856C7}"/>
                  </a:ext>
                </a:extLst>
              </p:cNvPr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正方形/長方形 1">
                <a:extLst>
                  <a:ext uri="{FF2B5EF4-FFF2-40B4-BE49-F238E27FC236}">
                    <a16:creationId xmlns:a16="http://schemas.microsoft.com/office/drawing/2014/main" id="{29CDBABC-F8C6-E82F-4F30-0468C3E16988}"/>
                  </a:ext>
                </a:extLst>
              </p:cNvPr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正方形/長方形 1">
                <a:extLst>
                  <a:ext uri="{FF2B5EF4-FFF2-40B4-BE49-F238E27FC236}">
                    <a16:creationId xmlns:a16="http://schemas.microsoft.com/office/drawing/2014/main" id="{19070948-E386-5BCA-3EBF-307878E5E0F7}"/>
                  </a:ext>
                </a:extLst>
              </p:cNvPr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正方形/長方形 1">
                <a:extLst>
                  <a:ext uri="{FF2B5EF4-FFF2-40B4-BE49-F238E27FC236}">
                    <a16:creationId xmlns:a16="http://schemas.microsoft.com/office/drawing/2014/main" id="{2FDE65EB-EF2B-755C-9122-43FFB7AE6379}"/>
                  </a:ext>
                </a:extLst>
              </p:cNvPr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正方形/長方形 1">
                <a:extLst>
                  <a:ext uri="{FF2B5EF4-FFF2-40B4-BE49-F238E27FC236}">
                    <a16:creationId xmlns:a16="http://schemas.microsoft.com/office/drawing/2014/main" id="{F857B041-A5E9-3188-79D8-2B0FF406280C}"/>
                  </a:ext>
                </a:extLst>
              </p:cNvPr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正方形/長方形 1">
                <a:extLst>
                  <a:ext uri="{FF2B5EF4-FFF2-40B4-BE49-F238E27FC236}">
                    <a16:creationId xmlns:a16="http://schemas.microsoft.com/office/drawing/2014/main" id="{168D6C4D-312E-9A45-16C5-1E76CFACF715}"/>
                  </a:ext>
                </a:extLst>
              </p:cNvPr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4" name="グループ化 1153">
              <a:extLst>
                <a:ext uri="{FF2B5EF4-FFF2-40B4-BE49-F238E27FC236}">
                  <a16:creationId xmlns:a16="http://schemas.microsoft.com/office/drawing/2014/main" id="{6ECF14F4-DD4F-E24B-2FA9-C94A40EA552A}"/>
                </a:ext>
              </a:extLst>
            </p:cNvPr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155" name="正方形/長方形 1">
                <a:extLst>
                  <a:ext uri="{FF2B5EF4-FFF2-40B4-BE49-F238E27FC236}">
                    <a16:creationId xmlns:a16="http://schemas.microsoft.com/office/drawing/2014/main" id="{14103D26-1C41-0F2A-8C1A-0C5FF16A7372}"/>
                  </a:ext>
                </a:extLst>
              </p:cNvPr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正方形/長方形 1">
                <a:extLst>
                  <a:ext uri="{FF2B5EF4-FFF2-40B4-BE49-F238E27FC236}">
                    <a16:creationId xmlns:a16="http://schemas.microsoft.com/office/drawing/2014/main" id="{B67458F4-AE2E-7A22-705F-1240533F3117}"/>
                  </a:ext>
                </a:extLst>
              </p:cNvPr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正方形/長方形 1">
                <a:extLst>
                  <a:ext uri="{FF2B5EF4-FFF2-40B4-BE49-F238E27FC236}">
                    <a16:creationId xmlns:a16="http://schemas.microsoft.com/office/drawing/2014/main" id="{34216AE4-C9B8-C10F-F427-1BEE08D95896}"/>
                  </a:ext>
                </a:extLst>
              </p:cNvPr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正方形/長方形 1">
                <a:extLst>
                  <a:ext uri="{FF2B5EF4-FFF2-40B4-BE49-F238E27FC236}">
                    <a16:creationId xmlns:a16="http://schemas.microsoft.com/office/drawing/2014/main" id="{02D5FDFB-A07E-C093-E75B-C096E411D127}"/>
                  </a:ext>
                </a:extLst>
              </p:cNvPr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正方形/長方形 1">
                <a:extLst>
                  <a:ext uri="{FF2B5EF4-FFF2-40B4-BE49-F238E27FC236}">
                    <a16:creationId xmlns:a16="http://schemas.microsoft.com/office/drawing/2014/main" id="{FD8D8986-09E1-B1D4-2ACE-CD4DCFB72F63}"/>
                  </a:ext>
                </a:extLst>
              </p:cNvPr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正方形/長方形 1">
                <a:extLst>
                  <a:ext uri="{FF2B5EF4-FFF2-40B4-BE49-F238E27FC236}">
                    <a16:creationId xmlns:a16="http://schemas.microsoft.com/office/drawing/2014/main" id="{7C26D114-D88C-ABBF-F243-66E17AC0333D}"/>
                  </a:ext>
                </a:extLst>
              </p:cNvPr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正方形/長方形 1">
                <a:extLst>
                  <a:ext uri="{FF2B5EF4-FFF2-40B4-BE49-F238E27FC236}">
                    <a16:creationId xmlns:a16="http://schemas.microsoft.com/office/drawing/2014/main" id="{9AB76ED1-68A4-5E30-EEAE-38D32334D0D0}"/>
                  </a:ext>
                </a:extLst>
              </p:cNvPr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10" name="楕円 1109">
            <a:extLst>
              <a:ext uri="{FF2B5EF4-FFF2-40B4-BE49-F238E27FC236}">
                <a16:creationId xmlns:a16="http://schemas.microsoft.com/office/drawing/2014/main" id="{5B72228D-4A8D-D344-1D05-B23719F7C986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F4A33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14" name="直線コネクタ 1113">
            <a:extLst>
              <a:ext uri="{FF2B5EF4-FFF2-40B4-BE49-F238E27FC236}">
                <a16:creationId xmlns:a16="http://schemas.microsoft.com/office/drawing/2014/main" id="{100CA917-4D06-8EF9-0A0C-416835A8C9C8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802452" cy="0"/>
          </a:xfrm>
          <a:prstGeom prst="line">
            <a:avLst/>
          </a:prstGeom>
          <a:ln>
            <a:solidFill>
              <a:srgbClr val="F4A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5D827A-2A8B-C17D-868D-FCCA77F5F667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6258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CFA7C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557219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kumimoji="1" lang="en-US" altLang="ja-JP" sz="2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kumimoji="1" lang="en-US" altLang="ja-JP" sz="2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25</a:t>
                      </a:r>
                      <a:endParaRPr kumimoji="1" lang="en-US" altLang="ja-JP" sz="3100" b="0" i="0" u="none" strike="noStrike" kern="1200" dirty="0">
                        <a:solidFill>
                          <a:srgbClr val="F55D33"/>
                        </a:solidFill>
                        <a:effectLst/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8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  <a:endParaRPr lang="en-US" altLang="ja-JP" sz="32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B3334D1A-4043-9685-2D18-603E4199555F}"/>
              </a:ext>
            </a:extLst>
          </p:cNvPr>
          <p:cNvSpPr txBox="1"/>
          <p:nvPr/>
        </p:nvSpPr>
        <p:spPr>
          <a:xfrm>
            <a:off x="1556825" y="756178"/>
            <a:ext cx="2130679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BA79B1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OCTOBER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40E15429-29C7-696B-8B9C-3199ACD2136C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BA79B1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8E01189A-4B92-8B8B-CC7F-D1BBBA74CDCC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BA79B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56A4F78-E5D4-5E71-1C67-95CE873B9A8F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802452" cy="0"/>
          </a:xfrm>
          <a:prstGeom prst="line">
            <a:avLst/>
          </a:prstGeom>
          <a:ln>
            <a:solidFill>
              <a:srgbClr val="BA79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5B2A340-1E94-2E1C-CF32-26449A145DF4}"/>
              </a:ext>
            </a:extLst>
          </p:cNvPr>
          <p:cNvSpPr txBox="1"/>
          <p:nvPr/>
        </p:nvSpPr>
        <p:spPr>
          <a:xfrm>
            <a:off x="367471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7626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DE8C8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788591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rgbClr val="F55D33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rgbClr val="F55D33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32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2600" b="0" i="0" u="none" strike="noStrike" kern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2DA13816-53ED-EB35-A2CB-20F7FFCA385A}"/>
              </a:ext>
            </a:extLst>
          </p:cNvPr>
          <p:cNvSpPr txBox="1"/>
          <p:nvPr/>
        </p:nvSpPr>
        <p:spPr>
          <a:xfrm>
            <a:off x="1556825" y="756178"/>
            <a:ext cx="2440918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CD4D4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NOVEMBER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2D8E8932-7EA8-754A-C42D-242E6E8A50AA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CD4D4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C6769B18-B526-48E9-3C02-AF94EA1CBE23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CD4D4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C90CFAD-D1B8-DC71-D8BC-0E9C78BF2566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196000" cy="0"/>
          </a:xfrm>
          <a:prstGeom prst="line">
            <a:avLst/>
          </a:prstGeom>
          <a:ln>
            <a:solidFill>
              <a:srgbClr val="CD4D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E5DB264-C156-0438-F541-20B10F5B6DC7}"/>
              </a:ext>
            </a:extLst>
          </p:cNvPr>
          <p:cNvSpPr txBox="1"/>
          <p:nvPr/>
        </p:nvSpPr>
        <p:spPr>
          <a:xfrm>
            <a:off x="378635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1811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D7D7D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7718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kumimoji="1" lang="en-US" altLang="ja-JP" sz="28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</a:t>
                      </a:r>
                    </a:p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600" b="0" i="0" u="none" strike="noStrike" kern="1200" dirty="0">
                        <a:solidFill>
                          <a:schemeClr val="accent5">
                            <a:lumMod val="40000"/>
                            <a:lumOff val="60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A739B557-EC38-7EAE-E541-9FFCE46A272E}"/>
              </a:ext>
            </a:extLst>
          </p:cNvPr>
          <p:cNvSpPr txBox="1"/>
          <p:nvPr/>
        </p:nvSpPr>
        <p:spPr>
          <a:xfrm>
            <a:off x="1556825" y="756178"/>
            <a:ext cx="2312558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DECEMBER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10E93132-0095-306B-15C0-4E22C58F1BCC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7CEB918-E40A-6FC3-BA9F-7E40AA243EFF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4B59EE4-7EAD-BBCE-F37B-434A79D21A79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16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2A1A03-DE87-58E6-65FE-0E00636D2DA4}"/>
              </a:ext>
            </a:extLst>
          </p:cNvPr>
          <p:cNvSpPr txBox="1"/>
          <p:nvPr/>
        </p:nvSpPr>
        <p:spPr>
          <a:xfrm>
            <a:off x="369563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4119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D9A3A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411854"/>
              </p:ext>
            </p:extLst>
          </p:nvPr>
        </p:nvGraphicFramePr>
        <p:xfrm>
          <a:off x="5407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200" b="0" dirty="0">
                          <a:solidFill>
                            <a:srgbClr val="F55D33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8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13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16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2600" b="0" dirty="0">
                        <a:solidFill>
                          <a:srgbClr val="F9A68F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1938" y="177732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3FED0F09-CA8A-C6F7-2A8F-F154AE27FCBA}"/>
              </a:ext>
            </a:extLst>
          </p:cNvPr>
          <p:cNvSpPr txBox="1"/>
          <p:nvPr/>
        </p:nvSpPr>
        <p:spPr>
          <a:xfrm>
            <a:off x="1556825" y="756178"/>
            <a:ext cx="2217594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AD4949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FEBRUARY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FA965BFD-C350-4402-44FE-1AB1631B5AF0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AD494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598483B-4672-6353-78E8-8E0ED45D0CA9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042675" cy="0"/>
          </a:xfrm>
          <a:prstGeom prst="line">
            <a:avLst/>
          </a:prstGeom>
          <a:ln>
            <a:solidFill>
              <a:srgbClr val="AD49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4">
            <a:extLst>
              <a:ext uri="{FF2B5EF4-FFF2-40B4-BE49-F238E27FC236}">
                <a16:creationId xmlns:a16="http://schemas.microsoft.com/office/drawing/2014/main" id="{C57AEB04-5FF7-A33A-B7D5-B863C0023EB7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AD4949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1DE3471-E140-053C-6FFD-AF65476F40B5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662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FFD1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824298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200" b="0" dirty="0">
                          <a:solidFill>
                            <a:srgbClr val="F55D33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8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  <a:endParaRPr kumimoji="1" lang="en-US" altLang="ja-JP" sz="28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26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4F7009D0-8836-A252-08D9-8A312DAC6E20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FF8BBD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MARCH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B0178752-D7A7-F1F8-5F4E-CC53E461E222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FF8BBD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59D58F8-9204-E5C4-FBCC-04554983717F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FF8BB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F4D53C0-7C0B-9CA2-3DE5-D28554ACA259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512000" cy="0"/>
          </a:xfrm>
          <a:prstGeom prst="line">
            <a:avLst/>
          </a:prstGeom>
          <a:ln>
            <a:solidFill>
              <a:srgbClr val="FF8B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4A1E165-EE0A-07FB-9248-0FD34E086A4E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3800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400"/>
            <a:ext cx="9900000" cy="5940000"/>
          </a:xfrm>
          <a:prstGeom prst="rect">
            <a:avLst/>
          </a:prstGeom>
          <a:solidFill>
            <a:srgbClr val="D7E7A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330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2600" b="0" dirty="0">
                        <a:solidFill>
                          <a:srgbClr val="F9A68F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rgbClr val="F55D33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600" b="0" kern="1200" dirty="0">
                        <a:solidFill>
                          <a:srgbClr val="F9A68F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164B084D-6D61-7CCE-B985-71928B4E9C9F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AAC86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APRIL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A09D3B2A-46EA-B1C6-2675-C04EDB0D56C4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AAC86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587C89C-56AD-8383-8F1A-5FDCF5B47BB3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AAC86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42DBDA9-91D7-3559-3F5E-230CDCBAE198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296000" cy="0"/>
          </a:xfrm>
          <a:prstGeom prst="line">
            <a:avLst/>
          </a:prstGeom>
          <a:ln>
            <a:solidFill>
              <a:srgbClr val="AAC8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E8EAE7-D1C6-DC77-1398-04D1F5B4717A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1985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A5D4A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37333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600" b="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2600" b="0" dirty="0">
                        <a:solidFill>
                          <a:srgbClr val="F9A68F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24/31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6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" name="テキスト ボックス 14">
            <a:extLst>
              <a:ext uri="{FF2B5EF4-FFF2-40B4-BE49-F238E27FC236}">
                <a16:creationId xmlns:a16="http://schemas.microsoft.com/office/drawing/2014/main" id="{B104FEC4-05FE-916D-394C-3509B462FD66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69BD8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326F88C9-726E-35D4-81E6-539D40DB1247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69BD8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73A81BB-78C3-BCCB-229C-1973235D0B5D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936344" cy="0"/>
          </a:xfrm>
          <a:prstGeom prst="line">
            <a:avLst/>
          </a:prstGeom>
          <a:ln>
            <a:solidFill>
              <a:srgbClr val="69BD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115017-3AE9-F0B8-F4DF-0C35523CCEF1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5</a:t>
            </a:r>
          </a:p>
        </p:txBody>
      </p: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BBFF0FBA-8363-9112-C323-5F23A5D81341}"/>
              </a:ext>
            </a:extLst>
          </p:cNvPr>
          <p:cNvSpPr txBox="1"/>
          <p:nvPr/>
        </p:nvSpPr>
        <p:spPr>
          <a:xfrm>
            <a:off x="1556826" y="756178"/>
            <a:ext cx="1206472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69BD83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MAY</a:t>
            </a:r>
          </a:p>
        </p:txBody>
      </p:sp>
    </p:spTree>
    <p:extLst>
      <p:ext uri="{BB962C8B-B14F-4D97-AF65-F5344CB8AC3E}">
        <p14:creationId xmlns:p14="http://schemas.microsoft.com/office/powerpoint/2010/main" val="2937504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A2D7D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81953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kumimoji="1" lang="en-US" altLang="ja-JP" sz="28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26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40CE2E50-0379-B88E-5E31-7E6734E87093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61C1BE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JUNE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4F371F74-7A68-2648-EDC5-8595704BE500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61C1BE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693DC765-DC9F-B8C7-41BA-D8BBDFB8109F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61C1BE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7CA917FE-AFA0-5988-3136-C79441410B19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080000" cy="0"/>
          </a:xfrm>
          <a:prstGeom prst="line">
            <a:avLst/>
          </a:prstGeom>
          <a:ln>
            <a:solidFill>
              <a:srgbClr val="61C1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7BF772-A243-4FC2-493D-02A9D405A191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802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A3D2E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728120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2600" b="0" dirty="0">
                        <a:solidFill>
                          <a:srgbClr val="F9A68F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kumimoji="1" lang="en-US" altLang="ja-JP" sz="28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276A3CB4-4376-6700-3A10-EEB5110EDC33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2C83AA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JULY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88415448-1E73-76F9-9A48-731797CC6070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2C83AA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54E4C5B6-9D45-EA05-F00D-8AEF65F91AAE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2C83A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981BD70-7A4A-2B06-04FA-194900B21CE7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008000" cy="0"/>
          </a:xfrm>
          <a:prstGeom prst="line">
            <a:avLst/>
          </a:prstGeom>
          <a:ln>
            <a:solidFill>
              <a:srgbClr val="2C83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8477548-B0D6-B571-C225-1358B89D237B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8534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816"/>
            <a:ext cx="9900000" cy="5940000"/>
          </a:xfrm>
          <a:prstGeom prst="rect">
            <a:avLst/>
          </a:prstGeom>
          <a:solidFill>
            <a:srgbClr val="99D4F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15249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F9A68F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55D33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23/30</a:t>
                      </a: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24/31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600" b="0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7AE2CD9F-079B-854F-9235-0C286EF395AD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0D98ED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AUGUST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EDA43CF8-9015-C656-0CCE-52F7894BEBE1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0D98E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659E948-0CC5-465E-BB7F-DA778C821B63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584000" cy="0"/>
          </a:xfrm>
          <a:prstGeom prst="line">
            <a:avLst/>
          </a:prstGeom>
          <a:ln>
            <a:solidFill>
              <a:srgbClr val="0D98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5A51244-0E1D-64C3-93CA-CF2AFF56886E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8</a:t>
            </a:r>
          </a:p>
        </p:txBody>
      </p:sp>
      <p:sp>
        <p:nvSpPr>
          <p:cNvPr id="12" name="テキスト ボックス 14">
            <a:extLst>
              <a:ext uri="{FF2B5EF4-FFF2-40B4-BE49-F238E27FC236}">
                <a16:creationId xmlns:a16="http://schemas.microsoft.com/office/drawing/2014/main" id="{1BAAB7AB-C246-CA59-EFCA-18FF2FABAD81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0D98ED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3643056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6700" y="1310400"/>
            <a:ext cx="9900000" cy="5940000"/>
          </a:xfrm>
          <a:prstGeom prst="rect">
            <a:avLst/>
          </a:prstGeom>
          <a:solidFill>
            <a:srgbClr val="C0B8D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965980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5D3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F9A68F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  <a:p>
                      <a:pPr marL="0" marR="0" lvl="1" indent="0" algn="l" defTabSz="1042934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2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accent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F55D33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rgbClr val="F55D33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3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788F9E44-4A11-C915-68D4-D4EDDFCB0A9E}"/>
              </a:ext>
            </a:extLst>
          </p:cNvPr>
          <p:cNvSpPr txBox="1"/>
          <p:nvPr/>
        </p:nvSpPr>
        <p:spPr>
          <a:xfrm>
            <a:off x="1556825" y="756178"/>
            <a:ext cx="28503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796BAF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SEPTEMBER</a:t>
            </a:r>
          </a:p>
        </p:txBody>
      </p:sp>
      <p:sp>
        <p:nvSpPr>
          <p:cNvPr id="6" name="テキスト ボックス 14">
            <a:extLst>
              <a:ext uri="{FF2B5EF4-FFF2-40B4-BE49-F238E27FC236}">
                <a16:creationId xmlns:a16="http://schemas.microsoft.com/office/drawing/2014/main" id="{6B6E14BE-E4CD-B4EE-FC48-363E38968ED8}"/>
              </a:ext>
            </a:extLst>
          </p:cNvPr>
          <p:cNvSpPr txBox="1"/>
          <p:nvPr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rgbClr val="796BAF"/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E6D5A31-2AAA-BE1C-47B5-4234BE20A99F}"/>
              </a:ext>
            </a:extLst>
          </p:cNvPr>
          <p:cNvSpPr/>
          <p:nvPr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rgbClr val="796BA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693AF02D-7E74-B33A-CE34-756B4BF27C63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340000" cy="0"/>
          </a:xfrm>
          <a:prstGeom prst="line">
            <a:avLst/>
          </a:prstGeom>
          <a:ln>
            <a:solidFill>
              <a:srgbClr val="796B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93EF846-0162-F2EC-02D8-212E16F5E9B8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46885902"/>
      </p:ext>
    </p:extLst>
  </p:cSld>
  <p:clrMapOvr>
    <a:masterClrMapping/>
  </p:clrMapOvr>
</p:sld>
</file>

<file path=ppt/theme/theme1.xml><?xml version="1.0" encoding="utf-8"?>
<a:theme xmlns:a="http://schemas.openxmlformats.org/drawingml/2006/main" name="11007_ppt_kazoku_calender">
  <a:themeElements>
    <a:clrScheme name="ユーザー定義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DC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3175"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2512_2014-ppt_kazoku_calender.potx" id="{7124CC21-8D20-429A-BEBC-D678D48F3449}" vid="{998F9E31-030E-4E18-9A54-8EE918B43FF2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一般文書" ma:contentTypeID="0x010100EDD0ECE172EDB142B5548E7F6B1A64E700FB36A99B9855DE4F8CB25F19A3542480" ma:contentTypeVersion="81" ma:contentTypeDescription="新しいドキュメントを作成します。" ma:contentTypeScope="" ma:versionID="c2132d72ec667dcc4e31a92e8735dbb8">
  <xsd:schema xmlns:xsd="http://www.w3.org/2001/XMLSchema" xmlns:xs="http://www.w3.org/2001/XMLSchema" xmlns:p="http://schemas.microsoft.com/office/2006/metadata/properties" xmlns:ns2="7d1477e6-b3d7-4746-8b25-6f09fe82a5b3" xmlns:ns3="1edcbb18-4adf-445e-8715-a70370fa3db3" xmlns:ns4="5b9af93a-a8db-449a-b5b4-fabb13409d33" targetNamespace="http://schemas.microsoft.com/office/2006/metadata/properties" ma:root="true" ma:fieldsID="abf4124e3577be9d39d5e0289583ff35" ns2:_="" ns3:_="" ns4:_="">
    <xsd:import namespace="7d1477e6-b3d7-4746-8b25-6f09fe82a5b3"/>
    <xsd:import namespace="1edcbb18-4adf-445e-8715-a70370fa3db3"/>
    <xsd:import namespace="5b9af93a-a8db-449a-b5b4-fabb13409d33"/>
    <xsd:element name="properties">
      <xsd:complexType>
        <xsd:sequence>
          <xsd:element name="documentManagement">
            <xsd:complexType>
              <xsd:all>
                <xsd:element ref="ns2:Archiveable" minOccurs="0"/>
                <xsd:element ref="ns2:AutoArchive" minOccurs="0"/>
                <xsd:element ref="ns2:RetentionDate" minOccurs="0"/>
                <xsd:element ref="ns2:DocumentLanguage" minOccurs="0"/>
                <xsd:element ref="ns2:CustomAttrString01" minOccurs="0"/>
                <xsd:element ref="ns2:CustomAttrString02" minOccurs="0"/>
                <xsd:element ref="ns2:CustomAttrString03" minOccurs="0"/>
                <xsd:element ref="ns2:CustomAttrString04" minOccurs="0"/>
                <xsd:element ref="ns2:CustomAttrString05" minOccurs="0"/>
                <xsd:element ref="ns2:CustomAttrString06" minOccurs="0"/>
                <xsd:element ref="ns2:CustomAttrString07" minOccurs="0"/>
                <xsd:element ref="ns2:CustomAttrString08" minOccurs="0"/>
                <xsd:element ref="ns2:CustomAttrString09" minOccurs="0"/>
                <xsd:element ref="ns2:CustomAttrString10" minOccurs="0"/>
                <xsd:element ref="ns2:CustomAttrChoice01" minOccurs="0"/>
                <xsd:element ref="ns2:CustomAttrChoice02" minOccurs="0"/>
                <xsd:element ref="ns2:CustomAttrChoice03" minOccurs="0"/>
                <xsd:element ref="ns2:CustomAttrChoice04" minOccurs="0"/>
                <xsd:element ref="ns2:CustomAttrChoice05" minOccurs="0"/>
                <xsd:element ref="ns2:CustomAttrChoice06" minOccurs="0"/>
                <xsd:element ref="ns2:CustomAttrChoice07" minOccurs="0"/>
                <xsd:element ref="ns2:CustomAttrChoice08" minOccurs="0"/>
                <xsd:element ref="ns2:CustomAttrChoice09" minOccurs="0"/>
                <xsd:element ref="ns2:CustomAttrChoice10" minOccurs="0"/>
                <xsd:element ref="ns2:CustomAttrDateTime01" minOccurs="0"/>
                <xsd:element ref="ns2:CustomAttrDateTime02" minOccurs="0"/>
                <xsd:element ref="ns2:CustomAttrDateTime03" minOccurs="0"/>
                <xsd:element ref="ns2:CustomAttrDateTime04" minOccurs="0"/>
                <xsd:element ref="ns2:CustomAttrDateTime05" minOccurs="0"/>
                <xsd:element ref="ns2:CustomAttrDateTime06" minOccurs="0"/>
                <xsd:element ref="ns2:CustomAttrDateTime07" minOccurs="0"/>
                <xsd:element ref="ns2:CustomAttrDateTime08" minOccurs="0"/>
                <xsd:element ref="ns2:CustomAttrDateTime09" minOccurs="0"/>
                <xsd:element ref="ns2:CustomAttrDateTime10" minOccurs="0"/>
                <xsd:element ref="ns3:_dlc_DocId" minOccurs="0"/>
                <xsd:element ref="ns3:_dlc_DocIdUrl" minOccurs="0"/>
                <xsd:element ref="ns3:_dlc_DocIdPersistId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477e6-b3d7-4746-8b25-6f09fe82a5b3" elementFormDefault="qualified">
    <xsd:import namespace="http://schemas.microsoft.com/office/2006/documentManagement/types"/>
    <xsd:import namespace="http://schemas.microsoft.com/office/infopath/2007/PartnerControls"/>
    <xsd:element name="Archiveable" ma:index="2" nillable="true" ma:displayName="すぐにアーカイブする" ma:default="0" ma:internalName="Archiveable">
      <xsd:simpleType>
        <xsd:restriction base="dms:Boolean"/>
      </xsd:simpleType>
    </xsd:element>
    <xsd:element name="AutoArchive" ma:index="3" nillable="true" ma:displayName="アーカイブ対象" ma:default="1" ma:internalName="AutoArchive">
      <xsd:simpleType>
        <xsd:restriction base="dms:Boolean"/>
      </xsd:simpleType>
    </xsd:element>
    <xsd:element name="RetentionDate" ma:index="4" nillable="true" ma:displayName="保存期限" ma:decimals="0" ma:internalName="RetentionDate" ma:percentage="FALSE">
      <xsd:simpleType>
        <xsd:restriction base="dms:Number">
          <xsd:minInclusive value="2000"/>
        </xsd:restriction>
      </xsd:simpleType>
    </xsd:element>
    <xsd:element name="DocumentLanguage" ma:index="5" nillable="true" ma:displayName="文書の言語" ma:default="ja" ma:format="Dropdown" ma:internalName="DocumentLanguage">
      <xsd:simpleType>
        <xsd:restriction base="dms:Choice">
          <xsd:enumeration value="ja"/>
          <xsd:enumeration value="en"/>
        </xsd:restriction>
      </xsd:simpleType>
    </xsd:element>
    <xsd:element name="CustomAttrString01" ma:index="6" nillable="true" ma:displayName="カスタム属性(文字列)01" ma:hidden="true" ma:internalName="CustomAttrString01" ma:readOnly="false">
      <xsd:simpleType>
        <xsd:restriction base="dms:Text">
          <xsd:maxLength value="255"/>
        </xsd:restriction>
      </xsd:simpleType>
    </xsd:element>
    <xsd:element name="CustomAttrString02" ma:index="7" nillable="true" ma:displayName="カスタム属性(文字列)02" ma:hidden="true" ma:internalName="CustomAttrString02" ma:readOnly="false">
      <xsd:simpleType>
        <xsd:restriction base="dms:Text">
          <xsd:maxLength value="255"/>
        </xsd:restriction>
      </xsd:simpleType>
    </xsd:element>
    <xsd:element name="CustomAttrString03" ma:index="8" nillable="true" ma:displayName="カスタム属性(文字列)03" ma:hidden="true" ma:internalName="CustomAttrString03" ma:readOnly="false">
      <xsd:simpleType>
        <xsd:restriction base="dms:Text">
          <xsd:maxLength value="255"/>
        </xsd:restriction>
      </xsd:simpleType>
    </xsd:element>
    <xsd:element name="CustomAttrString04" ma:index="9" nillable="true" ma:displayName="カスタム属性(文字列)04" ma:hidden="true" ma:internalName="CustomAttrString04" ma:readOnly="false">
      <xsd:simpleType>
        <xsd:restriction base="dms:Text">
          <xsd:maxLength value="255"/>
        </xsd:restriction>
      </xsd:simpleType>
    </xsd:element>
    <xsd:element name="CustomAttrString05" ma:index="10" nillable="true" ma:displayName="カスタム属性(文字列)05" ma:hidden="true" ma:internalName="CustomAttrString05" ma:readOnly="false">
      <xsd:simpleType>
        <xsd:restriction base="dms:Text">
          <xsd:maxLength value="255"/>
        </xsd:restriction>
      </xsd:simpleType>
    </xsd:element>
    <xsd:element name="CustomAttrString06" ma:index="11" nillable="true" ma:displayName="カスタム属性(文字列)06" ma:hidden="true" ma:internalName="CustomAttrString06" ma:readOnly="false">
      <xsd:simpleType>
        <xsd:restriction base="dms:Text">
          <xsd:maxLength value="255"/>
        </xsd:restriction>
      </xsd:simpleType>
    </xsd:element>
    <xsd:element name="CustomAttrString07" ma:index="12" nillable="true" ma:displayName="カスタム属性(文字列)07" ma:hidden="true" ma:internalName="CustomAttrString07" ma:readOnly="false">
      <xsd:simpleType>
        <xsd:restriction base="dms:Text">
          <xsd:maxLength value="255"/>
        </xsd:restriction>
      </xsd:simpleType>
    </xsd:element>
    <xsd:element name="CustomAttrString08" ma:index="13" nillable="true" ma:displayName="カスタム属性(文字列)08" ma:hidden="true" ma:internalName="CustomAttrString08" ma:readOnly="false">
      <xsd:simpleType>
        <xsd:restriction base="dms:Text">
          <xsd:maxLength value="255"/>
        </xsd:restriction>
      </xsd:simpleType>
    </xsd:element>
    <xsd:element name="CustomAttrString09" ma:index="14" nillable="true" ma:displayName="カスタム属性(文字列)09" ma:hidden="true" ma:internalName="CustomAttrString09" ma:readOnly="false">
      <xsd:simpleType>
        <xsd:restriction base="dms:Text">
          <xsd:maxLength value="255"/>
        </xsd:restriction>
      </xsd:simpleType>
    </xsd:element>
    <xsd:element name="CustomAttrString10" ma:index="15" nillable="true" ma:displayName="カスタム属性(文字列)10" ma:hidden="true" ma:internalName="CustomAttrString10" ma:readOnly="false">
      <xsd:simpleType>
        <xsd:restriction base="dms:Text">
          <xsd:maxLength value="255"/>
        </xsd:restriction>
      </xsd:simpleType>
    </xsd:element>
    <xsd:element name="CustomAttrChoice01" ma:index="16" nillable="true" ma:displayName="カスタム属性(選択肢)01" ma:format="Dropdown" ma:hidden="true" ma:internalName="CustomAttrChoice01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2" ma:index="17" nillable="true" ma:displayName="カスタム属性(選択肢)02" ma:format="Dropdown" ma:hidden="true" ma:internalName="CustomAttrChoice02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3" ma:index="18" nillable="true" ma:displayName="カスタム属性(選択肢)03" ma:format="Dropdown" ma:hidden="true" ma:internalName="CustomAttrChoice03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4" ma:index="19" nillable="true" ma:displayName="カスタム属性(選択肢)04" ma:format="Dropdown" ma:hidden="true" ma:internalName="CustomAttrChoice04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5" ma:index="20" nillable="true" ma:displayName="カスタム属性(選択肢)05" ma:format="Dropdown" ma:hidden="true" ma:internalName="CustomAttrChoice05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6" ma:index="21" nillable="true" ma:displayName="カスタム属性(選択肢)06" ma:format="Dropdown" ma:hidden="true" ma:internalName="CustomAttrChoice06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7" ma:index="22" nillable="true" ma:displayName="カスタム属性(選択肢)07" ma:format="Dropdown" ma:hidden="true" ma:internalName="CustomAttrChoice07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8" ma:index="23" nillable="true" ma:displayName="カスタム属性(選択肢)08" ma:format="Dropdown" ma:hidden="true" ma:internalName="CustomAttrChoice08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9" ma:index="24" nillable="true" ma:displayName="カスタム属性(選択肢)09" ma:format="Dropdown" ma:hidden="true" ma:internalName="CustomAttrChoice09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10" ma:index="25" nillable="true" ma:displayName="カスタム属性(選択肢)10" ma:format="Dropdown" ma:hidden="true" ma:internalName="CustomAttrChoice10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DateTime01" ma:index="26" nillable="true" ma:displayName="カスタム属性(日付)01" ma:format="DateOnly" ma:hidden="true" ma:internalName="CustomAttrDateTime01" ma:readOnly="false">
      <xsd:simpleType>
        <xsd:restriction base="dms:DateTime"/>
      </xsd:simpleType>
    </xsd:element>
    <xsd:element name="CustomAttrDateTime02" ma:index="27" nillable="true" ma:displayName="カスタム属性(日付)02" ma:format="DateOnly" ma:hidden="true" ma:internalName="CustomAttrDateTime02" ma:readOnly="false">
      <xsd:simpleType>
        <xsd:restriction base="dms:DateTime"/>
      </xsd:simpleType>
    </xsd:element>
    <xsd:element name="CustomAttrDateTime03" ma:index="28" nillable="true" ma:displayName="カスタム属性(日付)03" ma:format="DateOnly" ma:hidden="true" ma:internalName="CustomAttrDateTime03" ma:readOnly="false">
      <xsd:simpleType>
        <xsd:restriction base="dms:DateTime"/>
      </xsd:simpleType>
    </xsd:element>
    <xsd:element name="CustomAttrDateTime04" ma:index="29" nillable="true" ma:displayName="カスタム属性(日付)04" ma:format="DateOnly" ma:hidden="true" ma:internalName="CustomAttrDateTime04" ma:readOnly="false">
      <xsd:simpleType>
        <xsd:restriction base="dms:DateTime"/>
      </xsd:simpleType>
    </xsd:element>
    <xsd:element name="CustomAttrDateTime05" ma:index="30" nillable="true" ma:displayName="カスタム属性(日付)05" ma:format="DateOnly" ma:hidden="true" ma:internalName="CustomAttrDateTime05" ma:readOnly="false">
      <xsd:simpleType>
        <xsd:restriction base="dms:DateTime"/>
      </xsd:simpleType>
    </xsd:element>
    <xsd:element name="CustomAttrDateTime06" ma:index="31" nillable="true" ma:displayName="カスタム属性(日付)06" ma:format="DateOnly" ma:hidden="true" ma:internalName="CustomAttrDateTime06" ma:readOnly="false">
      <xsd:simpleType>
        <xsd:restriction base="dms:DateTime"/>
      </xsd:simpleType>
    </xsd:element>
    <xsd:element name="CustomAttrDateTime07" ma:index="32" nillable="true" ma:displayName="カスタム属性(日付)07" ma:format="DateOnly" ma:hidden="true" ma:internalName="CustomAttrDateTime07" ma:readOnly="false">
      <xsd:simpleType>
        <xsd:restriction base="dms:DateTime"/>
      </xsd:simpleType>
    </xsd:element>
    <xsd:element name="CustomAttrDateTime08" ma:index="33" nillable="true" ma:displayName="カスタム属性(日付)08" ma:format="DateOnly" ma:hidden="true" ma:internalName="CustomAttrDateTime08" ma:readOnly="false">
      <xsd:simpleType>
        <xsd:restriction base="dms:DateTime"/>
      </xsd:simpleType>
    </xsd:element>
    <xsd:element name="CustomAttrDateTime09" ma:index="34" nillable="true" ma:displayName="カスタム属性(日付)09" ma:format="DateOnly" ma:hidden="true" ma:internalName="CustomAttrDateTime09" ma:readOnly="false">
      <xsd:simpleType>
        <xsd:restriction base="dms:DateTime"/>
      </xsd:simpleType>
    </xsd:element>
    <xsd:element name="CustomAttrDateTime10" ma:index="35" nillable="true" ma:displayName="カスタム属性(日付)10" ma:format="DateOnly" ma:hidden="true" ma:internalName="CustomAttrDateTime10" ma:readOnly="false">
      <xsd:simpleType>
        <xsd:restriction base="dms:DateTime"/>
      </xsd:simpleType>
    </xsd:element>
    <xsd:element name="SharedWithUsers" ma:index="47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8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cbb18-4adf-445e-8715-a70370fa3db3" elementFormDefault="qualified">
    <xsd:import namespace="http://schemas.microsoft.com/office/2006/documentManagement/types"/>
    <xsd:import namespace="http://schemas.microsoft.com/office/infopath/2007/PartnerControls"/>
    <xsd:element name="_dlc_DocId" ma:index="40" nillable="true" ma:displayName="ドキュメント ID 値" ma:description="このアイテムに割り当てられているドキュメント ID の値です。" ma:indexed="true" ma:internalName="_dlc_DocId" ma:readOnly="true">
      <xsd:simpleType>
        <xsd:restriction base="dms:Text"/>
      </xsd:simpleType>
    </xsd:element>
    <xsd:element name="_dlc_DocIdUrl" ma:index="41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2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  <xsd:element name="TaxCatchAll" ma:index="53" nillable="true" ma:displayName="Taxonomy Catch All Column" ma:hidden="true" ma:list="{55d0ad94-41b7-4e73-a5e8-1cf93a85fac8}" ma:internalName="TaxCatchAll" ma:showField="CatchAllData" ma:web="1edcbb18-4adf-445e-8715-a70370fa3d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af93a-a8db-449a-b5b4-fabb13409d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4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5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2" nillable="true" ma:taxonomy="true" ma:internalName="lcf76f155ced4ddcb4097134ff3c332f" ma:taxonomyFieldName="MediaServiceImageTags" ma:displayName="画像タグ" ma:readOnly="false" ma:fieldId="{5cf76f15-5ced-4ddc-b409-7134ff3c332f}" ma:taxonomyMulti="true" ma:sspId="7c342a8c-b427-4ddf-ac8c-7978289b67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5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5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5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5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5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5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3" ma:displayName="コンテンツ タイプ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9af93a-a8db-449a-b5b4-fabb13409d33">
      <Terms xmlns="http://schemas.microsoft.com/office/infopath/2007/PartnerControls"/>
    </lcf76f155ced4ddcb4097134ff3c332f>
    <TaxCatchAll xmlns="1edcbb18-4adf-445e-8715-a70370fa3db3" xsi:nil="true"/>
    <CustomAttrDateTime03 xmlns="7d1477e6-b3d7-4746-8b25-6f09fe82a5b3" xsi:nil="true"/>
    <CustomAttrDateTime06 xmlns="7d1477e6-b3d7-4746-8b25-6f09fe82a5b3" xsi:nil="true"/>
    <CustomAttrDateTime08 xmlns="7d1477e6-b3d7-4746-8b25-6f09fe82a5b3" xsi:nil="true"/>
    <CustomAttrString05 xmlns="7d1477e6-b3d7-4746-8b25-6f09fe82a5b3" xsi:nil="true"/>
    <CustomAttrChoice04 xmlns="7d1477e6-b3d7-4746-8b25-6f09fe82a5b3" xsi:nil="true"/>
    <CustomAttrDateTime02 xmlns="7d1477e6-b3d7-4746-8b25-6f09fe82a5b3" xsi:nil="true"/>
    <CustomAttrDateTime05 xmlns="7d1477e6-b3d7-4746-8b25-6f09fe82a5b3" xsi:nil="true"/>
    <DocumentLanguage xmlns="7d1477e6-b3d7-4746-8b25-6f09fe82a5b3">ja</DocumentLanguage>
    <CustomAttrString01 xmlns="7d1477e6-b3d7-4746-8b25-6f09fe82a5b3" xsi:nil="true"/>
    <CustomAttrString04 xmlns="7d1477e6-b3d7-4746-8b25-6f09fe82a5b3" xsi:nil="true"/>
    <CustomAttrChoice03 xmlns="7d1477e6-b3d7-4746-8b25-6f09fe82a5b3" xsi:nil="true"/>
    <CustomAttrChoice09 xmlns="7d1477e6-b3d7-4746-8b25-6f09fe82a5b3" xsi:nil="true"/>
    <AutoArchive xmlns="7d1477e6-b3d7-4746-8b25-6f09fe82a5b3">true</AutoArchive>
    <CustomAttrDateTime01 xmlns="7d1477e6-b3d7-4746-8b25-6f09fe82a5b3" xsi:nil="true"/>
    <CustomAttrDateTime04 xmlns="7d1477e6-b3d7-4746-8b25-6f09fe82a5b3" xsi:nil="true"/>
    <CustomAttrString10 xmlns="7d1477e6-b3d7-4746-8b25-6f09fe82a5b3" xsi:nil="true"/>
    <CustomAttrString07 xmlns="7d1477e6-b3d7-4746-8b25-6f09fe82a5b3" xsi:nil="true"/>
    <CustomAttrChoice02 xmlns="7d1477e6-b3d7-4746-8b25-6f09fe82a5b3" xsi:nil="true"/>
    <CustomAttrChoice07 xmlns="7d1477e6-b3d7-4746-8b25-6f09fe82a5b3" xsi:nil="true"/>
    <CustomAttrChoice08 xmlns="7d1477e6-b3d7-4746-8b25-6f09fe82a5b3" xsi:nil="true"/>
    <CustomAttrDateTime10 xmlns="7d1477e6-b3d7-4746-8b25-6f09fe82a5b3" xsi:nil="true"/>
    <Archiveable xmlns="7d1477e6-b3d7-4746-8b25-6f09fe82a5b3">false</Archiveable>
    <CustomAttrString03 xmlns="7d1477e6-b3d7-4746-8b25-6f09fe82a5b3" xsi:nil="true"/>
    <CustomAttrString06 xmlns="7d1477e6-b3d7-4746-8b25-6f09fe82a5b3" xsi:nil="true"/>
    <CustomAttrString09 xmlns="7d1477e6-b3d7-4746-8b25-6f09fe82a5b3" xsi:nil="true"/>
    <CustomAttrChoice01 xmlns="7d1477e6-b3d7-4746-8b25-6f09fe82a5b3" xsi:nil="true"/>
    <CustomAttrChoice06 xmlns="7d1477e6-b3d7-4746-8b25-6f09fe82a5b3" xsi:nil="true"/>
    <RetentionDate xmlns="7d1477e6-b3d7-4746-8b25-6f09fe82a5b3" xsi:nil="true"/>
    <CustomAttrDateTime07 xmlns="7d1477e6-b3d7-4746-8b25-6f09fe82a5b3" xsi:nil="true"/>
    <CustomAttrDateTime09 xmlns="7d1477e6-b3d7-4746-8b25-6f09fe82a5b3" xsi:nil="true"/>
    <CustomAttrChoice10 xmlns="7d1477e6-b3d7-4746-8b25-6f09fe82a5b3" xsi:nil="true"/>
    <CustomAttrString02 xmlns="7d1477e6-b3d7-4746-8b25-6f09fe82a5b3" xsi:nil="true"/>
    <CustomAttrString08 xmlns="7d1477e6-b3d7-4746-8b25-6f09fe82a5b3" xsi:nil="true"/>
    <CustomAttrChoice05 xmlns="7d1477e6-b3d7-4746-8b25-6f09fe82a5b3" xsi:nil="true"/>
    <_dlc_DocId xmlns="1edcbb18-4adf-445e-8715-a70370fa3db3">RUVM5JTDK3AN-1787446359-4439508</_dlc_DocId>
    <_dlc_DocIdUrl xmlns="1edcbb18-4adf-445e-8715-a70370fa3db3">
      <Url>https://fujifilm0.sharepoint.com/sites/jp-dms-fbj1/02/_layouts/15/DocIdRedir.aspx?ID=RUVM5JTDK3AN-1787446359-4439508</Url>
      <Description>RUVM5JTDK3AN-1787446359-4439508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89B06ED-7DE5-473D-825B-7C21A643D0A1}"/>
</file>

<file path=customXml/itemProps2.xml><?xml version="1.0" encoding="utf-8"?>
<ds:datastoreItem xmlns:ds="http://schemas.openxmlformats.org/officeDocument/2006/customXml" ds:itemID="{C7D9A2AB-D144-4E0C-BFE3-DDA0ADCF31DD}">
  <ds:schemaRefs>
    <ds:schemaRef ds:uri="f599258b-993d-4577-b4a7-d423e0eea40b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19c36ae-beda-4205-a255-cc147108514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2094CA7-3C28-48C7-AFA4-4C1E4DA0822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143E173A-E1F6-48EB-B572-A6CBD0A97F7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552</Words>
  <Application>Microsoft Office PowerPoint</Application>
  <PresentationFormat>ユーザー設定</PresentationFormat>
  <Paragraphs>552</Paragraphs>
  <Slides>12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Arial Black</vt:lpstr>
      <vt:lpstr>Avenir Next LT Pro</vt:lpstr>
      <vt:lpstr>Calibri</vt:lpstr>
      <vt:lpstr>Franklin Gothic Heavy</vt:lpstr>
      <vt:lpstr>11007_ppt_kazoku_calender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2017-10-06T08:42:26Z</dcterms:created>
  <dcterms:modified xsi:type="dcterms:W3CDTF">2025-09-08T01:35:36Z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0x010100EDD0ECE172EDB142B5548E7F6B1A64E700FB36A99B9855DE4F8CB25F19A3542480</vt:lpwstr>
  </property>
  <property fmtid="{D5CDD505-2E9C-101B-9397-08002B2CF9AE}" pid="3" name="MediaServiceImageTags">
    <vt:lpwstr/>
  </property>
  <property fmtid="{D5CDD505-2E9C-101B-9397-08002B2CF9AE}" pid="4" name="_dlc_DocIdItemGuid">
    <vt:lpwstr>59933ef1-e802-49b1-909c-54b8180d7976</vt:lpwstr>
  </property>
</Properties>
</file>