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1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38" r:id="rId5"/>
    <p:sldId id="339" r:id="rId6"/>
    <p:sldId id="341" r:id="rId7"/>
    <p:sldId id="340" r:id="rId8"/>
    <p:sldId id="342" r:id="rId9"/>
    <p:sldId id="343" r:id="rId10"/>
    <p:sldId id="344" r:id="rId11"/>
    <p:sldId id="347" r:id="rId12"/>
    <p:sldId id="345" r:id="rId13"/>
    <p:sldId id="346" r:id="rId14"/>
    <p:sldId id="348" r:id="rId15"/>
    <p:sldId id="349" r:id="rId16"/>
  </p:sldIdLst>
  <p:sldSz cx="10693400" cy="7561263"/>
  <p:notesSz cx="9939338" cy="6805613"/>
  <p:defaultTextStyle>
    <a:defPPr>
      <a:defRPr lang="ja-JP"/>
    </a:defPPr>
    <a:lvl1pPr marL="0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67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934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402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869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336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803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272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739" algn="l" defTabSz="1042934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  <p15:guide id="3" orient="horz" pos="1156">
          <p15:clr>
            <a:srgbClr val="A4A3A4"/>
          </p15:clr>
        </p15:guide>
        <p15:guide id="4" orient="horz" pos="272" userDrawn="1">
          <p15:clr>
            <a:srgbClr val="A4A3A4"/>
          </p15:clr>
        </p15:guide>
        <p15:guide id="5" orient="horz" pos="1701">
          <p15:clr>
            <a:srgbClr val="A4A3A4"/>
          </p15:clr>
        </p15:guide>
        <p15:guide id="6" orient="horz" pos="4331">
          <p15:clr>
            <a:srgbClr val="A4A3A4"/>
          </p15:clr>
        </p15:guide>
        <p15:guide id="7" orient="horz" pos="3833">
          <p15:clr>
            <a:srgbClr val="A4A3A4"/>
          </p15:clr>
        </p15:guide>
        <p15:guide id="8" pos="8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2A5"/>
    <a:srgbClr val="95B0DB"/>
    <a:srgbClr val="E5A3A8"/>
    <a:srgbClr val="C33741"/>
    <a:srgbClr val="D97980"/>
    <a:srgbClr val="D3BCB5"/>
    <a:srgbClr val="80584C"/>
    <a:srgbClr val="948A54"/>
    <a:srgbClr val="D6D1B8"/>
    <a:srgbClr val="AF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6" autoAdjust="0"/>
    <p:restoredTop sz="99881" autoAdjust="0"/>
  </p:normalViewPr>
  <p:slideViewPr>
    <p:cSldViewPr snapToGrid="0">
      <p:cViewPr varScale="1">
        <p:scale>
          <a:sx n="95" d="100"/>
          <a:sy n="95" d="100"/>
        </p:scale>
        <p:origin x="1956" y="96"/>
      </p:cViewPr>
      <p:guideLst>
        <p:guide orient="horz" pos="2382"/>
        <p:guide pos="3368"/>
        <p:guide orient="horz" pos="1156"/>
        <p:guide orient="horz" pos="272"/>
        <p:guide orient="horz" pos="1701"/>
        <p:guide orient="horz" pos="4331"/>
        <p:guide orient="horz" pos="3833"/>
        <p:guide pos="8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1" y="1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9205" y="1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r">
              <a:defRPr sz="1200"/>
            </a:lvl1pPr>
          </a:lstStyle>
          <a:p>
            <a:fld id="{EF7F9E65-8226-4CA5-9C16-504EDE2FB4DA}" type="datetimeFigureOut">
              <a:rPr kumimoji="1" lang="ja-JP" altLang="en-US" smtClean="0">
                <a:latin typeface="Arial" panose="020B0604020202020204" pitchFamily="34" charset="0"/>
              </a:rPr>
              <a:t>2025/9/5</a:t>
            </a:fld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1" y="6464028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9205" y="6464028"/>
            <a:ext cx="4307821" cy="340498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r">
              <a:defRPr sz="1200"/>
            </a:lvl1pPr>
          </a:lstStyle>
          <a:p>
            <a:fld id="{FC9E6104-4D40-48F4-8CE7-72F93B6B270B}" type="slidenum">
              <a:rPr kumimoji="1" lang="ja-JP" altLang="en-US" smtClean="0">
                <a:latin typeface="Arial" panose="020B0604020202020204" pitchFamily="34" charset="0"/>
              </a:rPr>
              <a:t>‹#›</a:t>
            </a:fld>
            <a:endParaRPr kumimoji="1" lang="ja-JP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953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9" y="4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30000" y="4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8DD8BEA-F121-41CB-B91F-0F8F497FBA26}" type="datetimeFigureOut">
              <a:rPr lang="ja-JP" altLang="en-US" smtClean="0"/>
              <a:pPr/>
              <a:t>2025/9/5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163888" y="509588"/>
            <a:ext cx="3611562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6" tIns="45757" rIns="91516" bIns="45757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5" y="3232666"/>
            <a:ext cx="7951470" cy="3062526"/>
          </a:xfrm>
          <a:prstGeom prst="rect">
            <a:avLst/>
          </a:prstGeom>
        </p:spPr>
        <p:txBody>
          <a:bodyPr vert="horz" lIns="91516" tIns="45757" rIns="91516" bIns="45757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9" y="6464155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30000" y="6464155"/>
            <a:ext cx="4307045" cy="340281"/>
          </a:xfrm>
          <a:prstGeom prst="rect">
            <a:avLst/>
          </a:prstGeom>
        </p:spPr>
        <p:txBody>
          <a:bodyPr vert="horz" lIns="91516" tIns="45757" rIns="91516" bIns="45757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F08C249-7C54-4A30-BFEA-A6423DDF2A6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4061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528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335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10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82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30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20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58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041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114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875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8C249-7C54-4A30-BFEA-A6423DDF2A6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97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テキスト ボックス 14">
            <a:extLst>
              <a:ext uri="{FF2B5EF4-FFF2-40B4-BE49-F238E27FC236}">
                <a16:creationId xmlns:a16="http://schemas.microsoft.com/office/drawing/2014/main" id="{4144EB40-9B40-1A0A-09C9-87570A4EAB89}"/>
              </a:ext>
            </a:extLst>
          </p:cNvPr>
          <p:cNvSpPr txBox="1"/>
          <p:nvPr userDrawn="1"/>
        </p:nvSpPr>
        <p:spPr>
          <a:xfrm>
            <a:off x="7497416" y="696192"/>
            <a:ext cx="2765571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sp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cxnSp>
        <p:nvCxnSpPr>
          <p:cNvPr id="212" name="直線コネクタ 211">
            <a:extLst>
              <a:ext uri="{FF2B5EF4-FFF2-40B4-BE49-F238E27FC236}">
                <a16:creationId xmlns:a16="http://schemas.microsoft.com/office/drawing/2014/main" id="{16486913-A043-77F8-8C47-6377C6594AAE}"/>
              </a:ext>
            </a:extLst>
          </p:cNvPr>
          <p:cNvCxnSpPr/>
          <p:nvPr userDrawn="1"/>
        </p:nvCxnSpPr>
        <p:spPr>
          <a:xfrm>
            <a:off x="540700" y="1148187"/>
            <a:ext cx="9612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" name="二等辺三角形 472">
            <a:extLst>
              <a:ext uri="{FF2B5EF4-FFF2-40B4-BE49-F238E27FC236}">
                <a16:creationId xmlns:a16="http://schemas.microsoft.com/office/drawing/2014/main" id="{CBB37846-E8DA-95CD-C38C-BA244D254CC2}"/>
              </a:ext>
            </a:extLst>
          </p:cNvPr>
          <p:cNvSpPr/>
          <p:nvPr userDrawn="1"/>
        </p:nvSpPr>
        <p:spPr>
          <a:xfrm flipV="1">
            <a:off x="3578848" y="657061"/>
            <a:ext cx="3539496" cy="647700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74" name="二等辺三角形 473">
            <a:extLst>
              <a:ext uri="{FF2B5EF4-FFF2-40B4-BE49-F238E27FC236}">
                <a16:creationId xmlns:a16="http://schemas.microsoft.com/office/drawing/2014/main" id="{5D53609B-793A-26D6-E655-BFA16F506141}"/>
              </a:ext>
            </a:extLst>
          </p:cNvPr>
          <p:cNvSpPr/>
          <p:nvPr userDrawn="1"/>
        </p:nvSpPr>
        <p:spPr>
          <a:xfrm>
            <a:off x="3578848" y="12536"/>
            <a:ext cx="3539496" cy="647700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672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14">
            <a:extLst>
              <a:ext uri="{FF2B5EF4-FFF2-40B4-BE49-F238E27FC236}">
                <a16:creationId xmlns:a16="http://schemas.microsoft.com/office/drawing/2014/main" id="{D1FEEB40-69A6-653C-147C-F9C8325F70D7}"/>
              </a:ext>
            </a:extLst>
          </p:cNvPr>
          <p:cNvSpPr txBox="1"/>
          <p:nvPr userDrawn="1"/>
        </p:nvSpPr>
        <p:spPr>
          <a:xfrm>
            <a:off x="8795693" y="756178"/>
            <a:ext cx="15010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 algn="r"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B225C69-64AD-A075-F1F4-736220543399}"/>
              </a:ext>
            </a:extLst>
          </p:cNvPr>
          <p:cNvSpPr/>
          <p:nvPr userDrawn="1"/>
        </p:nvSpPr>
        <p:spPr>
          <a:xfrm>
            <a:off x="396700" y="108588"/>
            <a:ext cx="1132988" cy="11329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246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78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1042934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91101" indent="-391101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847384" indent="-325917" algn="l" defTabSz="1042934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303669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825136" indent="-260733" algn="l" defTabSz="1042934" rtl="0" eaLnBrk="1" latinLnBrk="0" hangingPunct="1">
        <a:spcBef>
          <a:spcPct val="20000"/>
        </a:spcBef>
        <a:buFont typeface="Arial" pitchFamily="34" charset="0"/>
        <a:buChar char="–"/>
        <a:defRPr kumimoji="1" sz="2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346603" indent="-260733" algn="l" defTabSz="1042934" rtl="0" eaLnBrk="1" latinLnBrk="0" hangingPunct="1">
        <a:spcBef>
          <a:spcPct val="20000"/>
        </a:spcBef>
        <a:buFont typeface="Arial" pitchFamily="34" charset="0"/>
        <a:buChar char="»"/>
        <a:defRPr kumimoji="1" sz="2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868070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537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005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472" indent="-260733" algn="l" defTabSz="1042934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67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34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02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869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336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803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272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739" algn="l" defTabSz="1042934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349749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E5A3A8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30</a:t>
                      </a:r>
                      <a:endParaRPr lang="en-US" altLang="ja-JP" sz="26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  <a:endParaRPr lang="en-US" altLang="ja-JP" sz="2600" b="0" dirty="0">
                        <a:solidFill>
                          <a:schemeClr val="bg1">
                            <a:lumMod val="75000"/>
                          </a:schemeClr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12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  <a:p>
                      <a:pPr marL="0" algn="r" defTabSz="1042934" rtl="0" eaLnBrk="1" fontAlgn="ctr" latinLnBrk="0" hangingPunct="1"/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25</a:t>
                      </a:r>
                      <a:endParaRPr kumimoji="1" lang="en-US" altLang="ja-JP" sz="3100" b="0" i="0" u="none" strike="noStrike" kern="1200" dirty="0">
                        <a:solidFill>
                          <a:srgbClr val="C33741"/>
                        </a:solidFill>
                        <a:effectLst/>
                        <a:latin typeface="Franklin Gothic Heavy" panose="020B0903020102020204" pitchFamily="34" charset="0"/>
                        <a:ea typeface="+mn-ea"/>
                        <a:cs typeface="Kartika" panose="02020503030404060203" pitchFamily="18" charset="0"/>
                      </a:endParaRP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" name="テキスト ボックス 14">
            <a:extLst>
              <a:ext uri="{FF2B5EF4-FFF2-40B4-BE49-F238E27FC236}">
                <a16:creationId xmlns:a16="http://schemas.microsoft.com/office/drawing/2014/main" id="{716538B6-9D42-928B-536D-5C979E988B10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JANUARY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74D09E5-B16D-0E31-D9BE-11027AA9DCBF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80245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EAE3C15-93E5-63F9-525A-5293D97CCF4F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6258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727674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E5A3A8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kumimoji="1" lang="en-US" altLang="ja-JP" sz="2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  <a:endParaRPr kumimoji="1" lang="en-US" altLang="ja-JP" sz="2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  <a:p>
                      <a:pPr algn="r" rtl="0" fontAlgn="ctr"/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25</a:t>
                      </a:r>
                      <a:endParaRPr kumimoji="1" lang="en-US" altLang="ja-JP" sz="3100" b="0" i="0" u="none" strike="noStrike" kern="1200" dirty="0">
                        <a:solidFill>
                          <a:srgbClr val="C33741"/>
                        </a:solidFill>
                        <a:effectLst/>
                        <a:latin typeface="Franklin Gothic Heavy" panose="020B0903020102020204" pitchFamily="34" charset="0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kumimoji="1" lang="en-US" altLang="ja-JP" sz="2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31</a:t>
                      </a:r>
                      <a:endParaRPr lang="en-US" altLang="ja-JP" sz="32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9F72A558-B4BE-7404-AF06-B3B01DA8CAFD}"/>
              </a:ext>
            </a:extLst>
          </p:cNvPr>
          <p:cNvSpPr txBox="1"/>
          <p:nvPr/>
        </p:nvSpPr>
        <p:spPr>
          <a:xfrm>
            <a:off x="1556825" y="756178"/>
            <a:ext cx="2130679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OCTOBER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D27F3C8-8629-FDB5-6586-6D4CE9BCCE10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80245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94C187D-A87F-C716-5B7C-8DC3D164A7A0}"/>
              </a:ext>
            </a:extLst>
          </p:cNvPr>
          <p:cNvSpPr txBox="1"/>
          <p:nvPr/>
        </p:nvSpPr>
        <p:spPr>
          <a:xfrm>
            <a:off x="367471" y="128778"/>
            <a:ext cx="100540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spc="-10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76268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939871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rgbClr val="C3374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rgbClr val="C33741"/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0070C0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84FF5648-76F9-2779-C9FD-0C4A47F01C24}"/>
              </a:ext>
            </a:extLst>
          </p:cNvPr>
          <p:cNvSpPr txBox="1"/>
          <p:nvPr/>
        </p:nvSpPr>
        <p:spPr>
          <a:xfrm>
            <a:off x="1556825" y="756178"/>
            <a:ext cx="2440918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NOVEMBER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D0502F8-F3CD-3854-186C-6B1443724997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196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CF65067-DD97-75C9-67D8-E00EFB0BBE9D}"/>
              </a:ext>
            </a:extLst>
          </p:cNvPr>
          <p:cNvSpPr txBox="1"/>
          <p:nvPr/>
        </p:nvSpPr>
        <p:spPr>
          <a:xfrm>
            <a:off x="378635" y="128778"/>
            <a:ext cx="100540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spc="-10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718112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349441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E5A3A8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kumimoji="1" lang="en-US" altLang="ja-JP" sz="2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E5A3A8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14">
            <a:extLst>
              <a:ext uri="{FF2B5EF4-FFF2-40B4-BE49-F238E27FC236}">
                <a16:creationId xmlns:a16="http://schemas.microsoft.com/office/drawing/2014/main" id="{211DF1B4-81F2-A037-C990-4F53B6705E24}"/>
              </a:ext>
            </a:extLst>
          </p:cNvPr>
          <p:cNvSpPr txBox="1"/>
          <p:nvPr/>
        </p:nvSpPr>
        <p:spPr>
          <a:xfrm>
            <a:off x="1556825" y="756178"/>
            <a:ext cx="2312558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DECEMBER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E2E16A43-D4BA-FB34-5E00-2589F3C5D67E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16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15A3FB-86DB-2EA5-7894-828EF8320134}"/>
              </a:ext>
            </a:extLst>
          </p:cNvPr>
          <p:cNvSpPr txBox="1"/>
          <p:nvPr/>
        </p:nvSpPr>
        <p:spPr>
          <a:xfrm>
            <a:off x="369563" y="128778"/>
            <a:ext cx="100540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spc="-10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84119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146719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200" b="0" dirty="0">
                          <a:solidFill>
                            <a:srgbClr val="C3374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18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13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16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E5A3A8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2600" b="0" dirty="0">
                        <a:solidFill>
                          <a:srgbClr val="E5A3A8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232C17F8-307C-BAF1-E3AA-A7CE3F4FCBDA}"/>
              </a:ext>
            </a:extLst>
          </p:cNvPr>
          <p:cNvSpPr txBox="1"/>
          <p:nvPr/>
        </p:nvSpPr>
        <p:spPr>
          <a:xfrm>
            <a:off x="1556825" y="756178"/>
            <a:ext cx="2217594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FEBRUARY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27DD20A-5B71-B796-A0F6-7244631C9300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04267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6120A7B-0556-C4A7-4904-DB34F4AB8C50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662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488926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3200" b="0" dirty="0">
                          <a:solidFill>
                            <a:srgbClr val="C00000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32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noProof="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  <a:endParaRPr kumimoji="1" lang="en-US" altLang="ja-JP" sz="2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26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A15514D9-A865-3310-6B01-D1CCF880ED4F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MARCH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BB66429-3618-4C59-455B-E7FD8BCC1EAE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512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F9BAA7A-0E28-8BF6-0895-86128DFFAE31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3800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792468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E5A3A8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2600" b="0" dirty="0">
                        <a:solidFill>
                          <a:srgbClr val="E5A3A8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kumimoji="1" lang="en-US" altLang="ja-JP" sz="2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kern="1200" dirty="0">
                          <a:solidFill>
                            <a:srgbClr val="C3374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95B0DB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8FE5C011-FA9E-3F6E-14C3-514CC137417C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APRIL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7E4F8AC0-A7A1-8E3A-C3E7-47D646B8A76A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296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F05285-F405-14AF-86F1-9F6527BE4B44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31985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671076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600" b="0" dirty="0">
                          <a:solidFill>
                            <a:srgbClr val="E5A3A8"/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2600" b="0" dirty="0">
                        <a:solidFill>
                          <a:srgbClr val="E5A3A8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E5A3A8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24/31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  <a:endParaRPr kumimoji="1" lang="en-US" altLang="ja-JP" sz="2600" b="0" kern="1200" dirty="0">
                        <a:solidFill>
                          <a:schemeClr val="tx1"/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E3F323AF-B845-19D7-00B5-5521089A06E6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MAY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FC531A4-1C83-F45E-7B26-33F6F70A9FFB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93634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551DB93-3267-D52E-C167-1771922DEFB4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37504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588443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E5A3A8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noProof="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  <a:endParaRPr kumimoji="1" lang="en-US" altLang="ja-JP" sz="2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26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B44E4BF8-2015-F815-4E8B-55D9307F3F31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JUNE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98B2F55-21FF-5F98-D2FF-9CF4B8A4A395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08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F0199E1-8A0A-BE49-CD51-21D3AE4D591F}"/>
              </a:ext>
            </a:extLst>
          </p:cNvPr>
          <p:cNvSpPr txBox="1"/>
          <p:nvPr/>
        </p:nvSpPr>
        <p:spPr>
          <a:xfrm>
            <a:off x="601557" y="128779"/>
            <a:ext cx="723276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3802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250235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E5A3A8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2600" b="0" dirty="0">
                        <a:solidFill>
                          <a:srgbClr val="E5A3A8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  <a:endParaRPr kumimoji="1" lang="en-US" altLang="ja-JP" sz="3200" b="0" i="0" u="none" strike="noStrike" kern="1200" dirty="0">
                        <a:solidFill>
                          <a:schemeClr val="tx1"/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24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kumimoji="1" lang="en-US" altLang="ja-JP" sz="28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kern="1200" dirty="0">
                          <a:solidFill>
                            <a:schemeClr val="tx1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CC7E5A5F-C843-4DAC-79B8-9F79375B8A25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JULY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4CA8553-FB3C-1FC3-A485-D85955B82DC0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00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54AFEC-046B-ACD4-7289-872EED0B9721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18534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719752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kern="1200" dirty="0">
                          <a:solidFill>
                            <a:srgbClr val="E5A3A8"/>
                          </a:solidFill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3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33741"/>
                          </a:solidFill>
                          <a:effectLst/>
                          <a:uLnTx/>
                          <a:uFillTx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23/30</a:t>
                      </a:r>
                    </a:p>
                  </a:txBody>
                  <a:tcPr marL="72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24/31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+mn-ea"/>
                          <a:cs typeface="Kartika" panose="02020503030404060203" pitchFamily="18" charset="0"/>
                        </a:rPr>
                        <a:t>27</a:t>
                      </a:r>
                      <a:endParaRPr kumimoji="1" lang="en-US" altLang="ja-JP" sz="2600" b="0" i="0" u="none" strike="noStrike" kern="12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Franklin Gothic Heavy" panose="020B0903020102020204" pitchFamily="34" charset="0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BB8C88D1-B75E-FE4F-D0CC-DDD8F1414FEA}"/>
              </a:ext>
            </a:extLst>
          </p:cNvPr>
          <p:cNvSpPr txBox="1"/>
          <p:nvPr/>
        </p:nvSpPr>
        <p:spPr>
          <a:xfrm>
            <a:off x="1556825" y="756178"/>
            <a:ext cx="1845315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AUGUST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C2AAF0B-5A11-5D5A-F074-90D95A7075F5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1584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79C096F-9630-13B8-DA59-F384ADBFF977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43056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BCB639C-784A-4831-9454-4C0634A70C82}"/>
              </a:ext>
            </a:extLst>
          </p:cNvPr>
          <p:cNvSpPr/>
          <p:nvPr/>
        </p:nvSpPr>
        <p:spPr>
          <a:xfrm>
            <a:off x="399707" y="1310816"/>
            <a:ext cx="9900000" cy="5940000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2" name="表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57467"/>
              </p:ext>
            </p:extLst>
          </p:nvPr>
        </p:nvGraphicFramePr>
        <p:xfrm>
          <a:off x="540000" y="1438275"/>
          <a:ext cx="9612001" cy="56740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3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3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73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3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日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337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月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火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水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木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金</a:t>
                      </a:r>
                      <a:endParaRPr lang="ja-JP" sz="1600" b="1" dirty="0"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51560" algn="r"/>
                          <a:tab pos="533400" algn="l"/>
                        </a:tabLst>
                      </a:pPr>
                      <a:r>
                        <a:rPr lang="ja-JP" altLang="en-US" sz="1600" b="1" kern="1200" dirty="0"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  <a:cs typeface="A-OTF 見出ゴMB31 Pro MB31" pitchFamily="34" charset="-128"/>
                        </a:rPr>
                        <a:t>土</a:t>
                      </a:r>
                      <a:endParaRPr lang="ja-JP" sz="1600" b="1" dirty="0">
                        <a:solidFill>
                          <a:srgbClr val="0070C0"/>
                        </a:solidFill>
                        <a:effectLst/>
                        <a:latin typeface="+mj-ea"/>
                        <a:ea typeface="+mj-ea"/>
                        <a:cs typeface="A-OTF 見出ゴMB31 Pro MB31" pitchFamily="34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2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rgbClr val="E5A3A8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  <a:p>
                      <a:pPr marL="0" marR="0" lvl="1" indent="0" algn="l" defTabSz="1042934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2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3200" b="0" i="0" u="none" strike="noStrike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5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6</a:t>
                      </a:r>
                    </a:p>
                    <a:p>
                      <a:pPr marL="0" marR="0" lvl="1" indent="0" algn="l" defTabSz="1042934" rtl="0" eaLnBrk="1" fontAlgn="ctr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7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9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10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11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12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1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13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15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17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18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19</a:t>
                      </a:r>
                      <a:endParaRPr lang="en-US" altLang="ja-JP" sz="1400" b="0" dirty="0">
                        <a:solidFill>
                          <a:srgbClr val="3962A5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20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21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24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25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3200" b="0" i="0" u="none" strike="noStrike" kern="1200" dirty="0">
                          <a:solidFill>
                            <a:srgbClr val="3962A5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26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7717"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rgbClr val="C3374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27</a:t>
                      </a:r>
                      <a:endParaRPr lang="en-US" altLang="ja-JP" sz="1400" b="0" dirty="0">
                        <a:solidFill>
                          <a:srgbClr val="C3374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28</a:t>
                      </a:r>
                      <a:endParaRPr lang="en-US" altLang="ja-JP" sz="14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Kartika" panose="02020503030404060203" pitchFamily="18" charset="0"/>
                      </a:endParaRP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29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30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1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042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600" b="0" i="0" u="none" strike="noStrike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2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1042934" rtl="0" eaLnBrk="1" fontAlgn="ctr" latinLnBrk="0" hangingPunct="1"/>
                      <a:r>
                        <a:rPr kumimoji="1" lang="en-US" altLang="ja-JP" sz="2600" b="0" i="0" u="none" strike="noStrike" kern="1200" dirty="0">
                          <a:solidFill>
                            <a:srgbClr val="95B0DB"/>
                          </a:solidFill>
                          <a:effectLst/>
                          <a:latin typeface="Franklin Gothic Heavy" panose="020B0903020102020204" pitchFamily="34" charset="0"/>
                          <a:ea typeface="ＭＳ Ｐゴシック" panose="020B0600070205080204" pitchFamily="50" charset="-128"/>
                          <a:cs typeface="Kartika" panose="02020503030404060203" pitchFamily="18" charset="0"/>
                        </a:rPr>
                        <a:t>3</a:t>
                      </a:r>
                    </a:p>
                  </a:txBody>
                  <a:tcPr marL="108000" marR="108000" marT="72000" marB="72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" name="グループ化 2"/>
          <p:cNvGrpSpPr/>
          <p:nvPr/>
        </p:nvGrpSpPr>
        <p:grpSpPr>
          <a:xfrm>
            <a:off x="540700" y="1774800"/>
            <a:ext cx="9609525" cy="5335016"/>
            <a:chOff x="540700" y="1774800"/>
            <a:chExt cx="9609525" cy="5335016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540700" y="1774800"/>
              <a:ext cx="9609525" cy="1018088"/>
              <a:chOff x="540700" y="1774800"/>
              <a:chExt cx="9609525" cy="1018088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>
              <a:off x="540700" y="2864888"/>
              <a:ext cx="9609525" cy="1000800"/>
              <a:chOff x="540700" y="1774800"/>
              <a:chExt cx="9609525" cy="1018088"/>
            </a:xfrm>
          </p:grpSpPr>
          <p:sp>
            <p:nvSpPr>
              <p:cNvPr id="156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540700" y="3937773"/>
              <a:ext cx="9609525" cy="1000800"/>
              <a:chOff x="540700" y="1774800"/>
              <a:chExt cx="9609525" cy="1018088"/>
            </a:xfrm>
          </p:grpSpPr>
          <p:sp>
            <p:nvSpPr>
              <p:cNvPr id="183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>
              <a:off x="540700" y="5010658"/>
              <a:ext cx="9609525" cy="1000800"/>
              <a:chOff x="540700" y="1774800"/>
              <a:chExt cx="9609525" cy="1018088"/>
            </a:xfrm>
          </p:grpSpPr>
          <p:sp>
            <p:nvSpPr>
              <p:cNvPr id="191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540700" y="6109016"/>
              <a:ext cx="9609525" cy="1000800"/>
              <a:chOff x="540700" y="1774800"/>
              <a:chExt cx="9609525" cy="1018088"/>
            </a:xfrm>
          </p:grpSpPr>
          <p:sp>
            <p:nvSpPr>
              <p:cNvPr id="199" name="正方形/長方形 1"/>
              <p:cNvSpPr/>
              <p:nvPr/>
            </p:nvSpPr>
            <p:spPr>
              <a:xfrm>
                <a:off x="540700" y="1774800"/>
                <a:ext cx="13745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"/>
              <p:cNvSpPr/>
              <p:nvPr/>
            </p:nvSpPr>
            <p:spPr>
              <a:xfrm>
                <a:off x="1981757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1"/>
              <p:cNvSpPr/>
              <p:nvPr/>
            </p:nvSpPr>
            <p:spPr>
              <a:xfrm>
                <a:off x="3358039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1"/>
              <p:cNvSpPr/>
              <p:nvPr/>
            </p:nvSpPr>
            <p:spPr>
              <a:xfrm>
                <a:off x="473075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1"/>
              <p:cNvSpPr/>
              <p:nvPr/>
            </p:nvSpPr>
            <p:spPr>
              <a:xfrm>
                <a:off x="6104562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1"/>
              <p:cNvSpPr/>
              <p:nvPr/>
            </p:nvSpPr>
            <p:spPr>
              <a:xfrm>
                <a:off x="7477200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1"/>
              <p:cNvSpPr/>
              <p:nvPr/>
            </p:nvSpPr>
            <p:spPr>
              <a:xfrm>
                <a:off x="8847025" y="1774800"/>
                <a:ext cx="1303200" cy="1018088"/>
              </a:xfrm>
              <a:custGeom>
                <a:avLst/>
                <a:gdLst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0 w 1374500"/>
                  <a:gd name="connsiteY4" fmla="*/ 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4" fmla="*/ 91440 w 1374500"/>
                  <a:gd name="connsiteY4" fmla="*/ 91440 h 1018088"/>
                  <a:gd name="connsiteX0" fmla="*/ 0 w 1374500"/>
                  <a:gd name="connsiteY0" fmla="*/ 0 h 1018088"/>
                  <a:gd name="connsiteX1" fmla="*/ 1374500 w 1374500"/>
                  <a:gd name="connsiteY1" fmla="*/ 0 h 1018088"/>
                  <a:gd name="connsiteX2" fmla="*/ 1374500 w 1374500"/>
                  <a:gd name="connsiteY2" fmla="*/ 1018088 h 1018088"/>
                  <a:gd name="connsiteX3" fmla="*/ 0 w 1374500"/>
                  <a:gd name="connsiteY3" fmla="*/ 1018088 h 1018088"/>
                  <a:gd name="connsiteX0" fmla="*/ 1374500 w 1374500"/>
                  <a:gd name="connsiteY0" fmla="*/ 0 h 1018088"/>
                  <a:gd name="connsiteX1" fmla="*/ 1374500 w 1374500"/>
                  <a:gd name="connsiteY1" fmla="*/ 1018088 h 1018088"/>
                  <a:gd name="connsiteX2" fmla="*/ 0 w 1374500"/>
                  <a:gd name="connsiteY2" fmla="*/ 1018088 h 1018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4500" h="1018088">
                    <a:moveTo>
                      <a:pt x="1374500" y="0"/>
                    </a:moveTo>
                    <a:lnTo>
                      <a:pt x="1374500" y="1018088"/>
                    </a:lnTo>
                    <a:lnTo>
                      <a:pt x="0" y="1018088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" name="テキスト ボックス 14">
            <a:extLst>
              <a:ext uri="{FF2B5EF4-FFF2-40B4-BE49-F238E27FC236}">
                <a16:creationId xmlns:a16="http://schemas.microsoft.com/office/drawing/2014/main" id="{CC36141B-C232-D7C7-9AD7-171D5BDB69A8}"/>
              </a:ext>
            </a:extLst>
          </p:cNvPr>
          <p:cNvSpPr txBox="1"/>
          <p:nvPr/>
        </p:nvSpPr>
        <p:spPr>
          <a:xfrm>
            <a:off x="1556825" y="756178"/>
            <a:ext cx="2850307" cy="554048"/>
          </a:xfrm>
          <a:prstGeom prst="rect">
            <a:avLst/>
          </a:prstGeom>
          <a:noFill/>
        </p:spPr>
        <p:txBody>
          <a:bodyPr wrap="square" lIns="91488" tIns="45745" rIns="91488" bIns="45745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altLang="ja-JP" sz="3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Heavy" panose="020B09030201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SEPTEMBER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873FFC0-7906-69C7-1935-8695B9D3656C}"/>
              </a:ext>
            </a:extLst>
          </p:cNvPr>
          <p:cNvCxnSpPr>
            <a:cxnSpLocks/>
          </p:cNvCxnSpPr>
          <p:nvPr/>
        </p:nvCxnSpPr>
        <p:spPr>
          <a:xfrm>
            <a:off x="1578256" y="1218262"/>
            <a:ext cx="2340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98C50F-F662-11AB-3B9E-5ECE247A4E04}"/>
              </a:ext>
            </a:extLst>
          </p:cNvPr>
          <p:cNvSpPr txBox="1"/>
          <p:nvPr/>
        </p:nvSpPr>
        <p:spPr>
          <a:xfrm>
            <a:off x="601557" y="128779"/>
            <a:ext cx="72327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500" b="1" kern="100" dirty="0">
                <a:solidFill>
                  <a:prstClr val="white"/>
                </a:solidFill>
                <a:latin typeface="Avenir Next LT Pro" panose="020B0504020202020204" pitchFamily="34" charset="0"/>
                <a:ea typeface="游ゴシック" panose="020B0400000000000000" pitchFamily="50" charset="-128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46885902"/>
      </p:ext>
    </p:extLst>
  </p:cSld>
  <p:clrMapOvr>
    <a:masterClrMapping/>
  </p:clrMapOvr>
</p:sld>
</file>

<file path=ppt/theme/theme1.xml><?xml version="1.0" encoding="utf-8"?>
<a:theme xmlns:a="http://schemas.openxmlformats.org/drawingml/2006/main" name="11007_ppt_kazoku_calender">
  <a:themeElements>
    <a:clrScheme name="ユーザー定義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DC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3175"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2512_2014-ppt_kazoku_calender.potx" id="{7124CC21-8D20-429A-BEBC-D678D48F3449}" vid="{998F9E31-030E-4E18-9A54-8EE918B43FF2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b9af93a-a8db-449a-b5b4-fabb13409d33">
      <Terms xmlns="http://schemas.microsoft.com/office/infopath/2007/PartnerControls"/>
    </lcf76f155ced4ddcb4097134ff3c332f>
    <TaxCatchAll xmlns="1edcbb18-4adf-445e-8715-a70370fa3db3" xsi:nil="true"/>
    <CustomAttrDateTime03 xmlns="7d1477e6-b3d7-4746-8b25-6f09fe82a5b3" xsi:nil="true"/>
    <CustomAttrDateTime06 xmlns="7d1477e6-b3d7-4746-8b25-6f09fe82a5b3" xsi:nil="true"/>
    <CustomAttrDateTime08 xmlns="7d1477e6-b3d7-4746-8b25-6f09fe82a5b3" xsi:nil="true"/>
    <CustomAttrString05 xmlns="7d1477e6-b3d7-4746-8b25-6f09fe82a5b3" xsi:nil="true"/>
    <CustomAttrChoice04 xmlns="7d1477e6-b3d7-4746-8b25-6f09fe82a5b3" xsi:nil="true"/>
    <CustomAttrDateTime02 xmlns="7d1477e6-b3d7-4746-8b25-6f09fe82a5b3" xsi:nil="true"/>
    <CustomAttrDateTime05 xmlns="7d1477e6-b3d7-4746-8b25-6f09fe82a5b3" xsi:nil="true"/>
    <DocumentLanguage xmlns="7d1477e6-b3d7-4746-8b25-6f09fe82a5b3">ja</DocumentLanguage>
    <CustomAttrString01 xmlns="7d1477e6-b3d7-4746-8b25-6f09fe82a5b3" xsi:nil="true"/>
    <CustomAttrString04 xmlns="7d1477e6-b3d7-4746-8b25-6f09fe82a5b3" xsi:nil="true"/>
    <CustomAttrChoice03 xmlns="7d1477e6-b3d7-4746-8b25-6f09fe82a5b3" xsi:nil="true"/>
    <CustomAttrChoice09 xmlns="7d1477e6-b3d7-4746-8b25-6f09fe82a5b3" xsi:nil="true"/>
    <AutoArchive xmlns="7d1477e6-b3d7-4746-8b25-6f09fe82a5b3">true</AutoArchive>
    <CustomAttrDateTime01 xmlns="7d1477e6-b3d7-4746-8b25-6f09fe82a5b3" xsi:nil="true"/>
    <CustomAttrDateTime04 xmlns="7d1477e6-b3d7-4746-8b25-6f09fe82a5b3" xsi:nil="true"/>
    <CustomAttrString10 xmlns="7d1477e6-b3d7-4746-8b25-6f09fe82a5b3" xsi:nil="true"/>
    <CustomAttrString07 xmlns="7d1477e6-b3d7-4746-8b25-6f09fe82a5b3" xsi:nil="true"/>
    <CustomAttrChoice02 xmlns="7d1477e6-b3d7-4746-8b25-6f09fe82a5b3" xsi:nil="true"/>
    <CustomAttrChoice07 xmlns="7d1477e6-b3d7-4746-8b25-6f09fe82a5b3" xsi:nil="true"/>
    <CustomAttrChoice08 xmlns="7d1477e6-b3d7-4746-8b25-6f09fe82a5b3" xsi:nil="true"/>
    <CustomAttrDateTime10 xmlns="7d1477e6-b3d7-4746-8b25-6f09fe82a5b3" xsi:nil="true"/>
    <Archiveable xmlns="7d1477e6-b3d7-4746-8b25-6f09fe82a5b3">false</Archiveable>
    <CustomAttrString03 xmlns="7d1477e6-b3d7-4746-8b25-6f09fe82a5b3" xsi:nil="true"/>
    <CustomAttrString06 xmlns="7d1477e6-b3d7-4746-8b25-6f09fe82a5b3" xsi:nil="true"/>
    <CustomAttrString09 xmlns="7d1477e6-b3d7-4746-8b25-6f09fe82a5b3" xsi:nil="true"/>
    <CustomAttrChoice01 xmlns="7d1477e6-b3d7-4746-8b25-6f09fe82a5b3" xsi:nil="true"/>
    <CustomAttrChoice06 xmlns="7d1477e6-b3d7-4746-8b25-6f09fe82a5b3" xsi:nil="true"/>
    <RetentionDate xmlns="7d1477e6-b3d7-4746-8b25-6f09fe82a5b3" xsi:nil="true"/>
    <CustomAttrDateTime07 xmlns="7d1477e6-b3d7-4746-8b25-6f09fe82a5b3" xsi:nil="true"/>
    <CustomAttrDateTime09 xmlns="7d1477e6-b3d7-4746-8b25-6f09fe82a5b3" xsi:nil="true"/>
    <CustomAttrChoice10 xmlns="7d1477e6-b3d7-4746-8b25-6f09fe82a5b3" xsi:nil="true"/>
    <CustomAttrString02 xmlns="7d1477e6-b3d7-4746-8b25-6f09fe82a5b3" xsi:nil="true"/>
    <CustomAttrString08 xmlns="7d1477e6-b3d7-4746-8b25-6f09fe82a5b3" xsi:nil="true"/>
    <CustomAttrChoice05 xmlns="7d1477e6-b3d7-4746-8b25-6f09fe82a5b3" xsi:nil="true"/>
    <_dlc_DocId xmlns="1edcbb18-4adf-445e-8715-a70370fa3db3">RUVM5JTDK3AN-1787446359-4439509</_dlc_DocId>
    <_dlc_DocIdUrl xmlns="1edcbb18-4adf-445e-8715-a70370fa3db3">
      <Url>https://fujifilm0.sharepoint.com/sites/jp-dms-fbj1/02/_layouts/15/DocIdRedir.aspx?ID=RUVM5JTDK3AN-1787446359-4439509</Url>
      <Description>RUVM5JTDK3AN-1787446359-4439509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一般文書" ma:contentTypeID="0x010100EDD0ECE172EDB142B5548E7F6B1A64E700FB36A99B9855DE4F8CB25F19A3542480" ma:contentTypeVersion="81" ma:contentTypeDescription="新しいドキュメントを作成します。" ma:contentTypeScope="" ma:versionID="c2132d72ec667dcc4e31a92e8735dbb8">
  <xsd:schema xmlns:xsd="http://www.w3.org/2001/XMLSchema" xmlns:xs="http://www.w3.org/2001/XMLSchema" xmlns:p="http://schemas.microsoft.com/office/2006/metadata/properties" xmlns:ns2="7d1477e6-b3d7-4746-8b25-6f09fe82a5b3" xmlns:ns3="1edcbb18-4adf-445e-8715-a70370fa3db3" xmlns:ns4="5b9af93a-a8db-449a-b5b4-fabb13409d33" targetNamespace="http://schemas.microsoft.com/office/2006/metadata/properties" ma:root="true" ma:fieldsID="abf4124e3577be9d39d5e0289583ff35" ns2:_="" ns3:_="" ns4:_="">
    <xsd:import namespace="7d1477e6-b3d7-4746-8b25-6f09fe82a5b3"/>
    <xsd:import namespace="1edcbb18-4adf-445e-8715-a70370fa3db3"/>
    <xsd:import namespace="5b9af93a-a8db-449a-b5b4-fabb13409d33"/>
    <xsd:element name="properties">
      <xsd:complexType>
        <xsd:sequence>
          <xsd:element name="documentManagement">
            <xsd:complexType>
              <xsd:all>
                <xsd:element ref="ns2:Archiveable" minOccurs="0"/>
                <xsd:element ref="ns2:AutoArchive" minOccurs="0"/>
                <xsd:element ref="ns2:RetentionDate" minOccurs="0"/>
                <xsd:element ref="ns2:DocumentLanguage" minOccurs="0"/>
                <xsd:element ref="ns2:CustomAttrString01" minOccurs="0"/>
                <xsd:element ref="ns2:CustomAttrString02" minOccurs="0"/>
                <xsd:element ref="ns2:CustomAttrString03" minOccurs="0"/>
                <xsd:element ref="ns2:CustomAttrString04" minOccurs="0"/>
                <xsd:element ref="ns2:CustomAttrString05" minOccurs="0"/>
                <xsd:element ref="ns2:CustomAttrString06" minOccurs="0"/>
                <xsd:element ref="ns2:CustomAttrString07" minOccurs="0"/>
                <xsd:element ref="ns2:CustomAttrString08" minOccurs="0"/>
                <xsd:element ref="ns2:CustomAttrString09" minOccurs="0"/>
                <xsd:element ref="ns2:CustomAttrString10" minOccurs="0"/>
                <xsd:element ref="ns2:CustomAttrChoice01" minOccurs="0"/>
                <xsd:element ref="ns2:CustomAttrChoice02" minOccurs="0"/>
                <xsd:element ref="ns2:CustomAttrChoice03" minOccurs="0"/>
                <xsd:element ref="ns2:CustomAttrChoice04" minOccurs="0"/>
                <xsd:element ref="ns2:CustomAttrChoice05" minOccurs="0"/>
                <xsd:element ref="ns2:CustomAttrChoice06" minOccurs="0"/>
                <xsd:element ref="ns2:CustomAttrChoice07" minOccurs="0"/>
                <xsd:element ref="ns2:CustomAttrChoice08" minOccurs="0"/>
                <xsd:element ref="ns2:CustomAttrChoice09" minOccurs="0"/>
                <xsd:element ref="ns2:CustomAttrChoice10" minOccurs="0"/>
                <xsd:element ref="ns2:CustomAttrDateTime01" minOccurs="0"/>
                <xsd:element ref="ns2:CustomAttrDateTime02" minOccurs="0"/>
                <xsd:element ref="ns2:CustomAttrDateTime03" minOccurs="0"/>
                <xsd:element ref="ns2:CustomAttrDateTime04" minOccurs="0"/>
                <xsd:element ref="ns2:CustomAttrDateTime05" minOccurs="0"/>
                <xsd:element ref="ns2:CustomAttrDateTime06" minOccurs="0"/>
                <xsd:element ref="ns2:CustomAttrDateTime07" minOccurs="0"/>
                <xsd:element ref="ns2:CustomAttrDateTime08" minOccurs="0"/>
                <xsd:element ref="ns2:CustomAttrDateTime09" minOccurs="0"/>
                <xsd:element ref="ns2:CustomAttrDateTime10" minOccurs="0"/>
                <xsd:element ref="ns3:_dlc_DocId" minOccurs="0"/>
                <xsd:element ref="ns3:_dlc_DocIdUrl" minOccurs="0"/>
                <xsd:element ref="ns3:_dlc_DocIdPersistId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3:TaxCatchAll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ObjectDetectorVersions" minOccurs="0"/>
                <xsd:element ref="ns4:MediaServiceLocation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477e6-b3d7-4746-8b25-6f09fe82a5b3" elementFormDefault="qualified">
    <xsd:import namespace="http://schemas.microsoft.com/office/2006/documentManagement/types"/>
    <xsd:import namespace="http://schemas.microsoft.com/office/infopath/2007/PartnerControls"/>
    <xsd:element name="Archiveable" ma:index="2" nillable="true" ma:displayName="すぐにアーカイブする" ma:default="0" ma:internalName="Archiveable">
      <xsd:simpleType>
        <xsd:restriction base="dms:Boolean"/>
      </xsd:simpleType>
    </xsd:element>
    <xsd:element name="AutoArchive" ma:index="3" nillable="true" ma:displayName="アーカイブ対象" ma:default="1" ma:internalName="AutoArchive">
      <xsd:simpleType>
        <xsd:restriction base="dms:Boolean"/>
      </xsd:simpleType>
    </xsd:element>
    <xsd:element name="RetentionDate" ma:index="4" nillable="true" ma:displayName="保存期限" ma:decimals="0" ma:internalName="RetentionDate" ma:percentage="FALSE">
      <xsd:simpleType>
        <xsd:restriction base="dms:Number">
          <xsd:minInclusive value="2000"/>
        </xsd:restriction>
      </xsd:simpleType>
    </xsd:element>
    <xsd:element name="DocumentLanguage" ma:index="5" nillable="true" ma:displayName="文書の言語" ma:default="ja" ma:format="Dropdown" ma:internalName="DocumentLanguage">
      <xsd:simpleType>
        <xsd:restriction base="dms:Choice">
          <xsd:enumeration value="ja"/>
          <xsd:enumeration value="en"/>
        </xsd:restriction>
      </xsd:simpleType>
    </xsd:element>
    <xsd:element name="CustomAttrString01" ma:index="6" nillable="true" ma:displayName="カスタム属性(文字列)01" ma:hidden="true" ma:internalName="CustomAttrString01" ma:readOnly="false">
      <xsd:simpleType>
        <xsd:restriction base="dms:Text">
          <xsd:maxLength value="255"/>
        </xsd:restriction>
      </xsd:simpleType>
    </xsd:element>
    <xsd:element name="CustomAttrString02" ma:index="7" nillable="true" ma:displayName="カスタム属性(文字列)02" ma:hidden="true" ma:internalName="CustomAttrString02" ma:readOnly="false">
      <xsd:simpleType>
        <xsd:restriction base="dms:Text">
          <xsd:maxLength value="255"/>
        </xsd:restriction>
      </xsd:simpleType>
    </xsd:element>
    <xsd:element name="CustomAttrString03" ma:index="8" nillable="true" ma:displayName="カスタム属性(文字列)03" ma:hidden="true" ma:internalName="CustomAttrString03" ma:readOnly="false">
      <xsd:simpleType>
        <xsd:restriction base="dms:Text">
          <xsd:maxLength value="255"/>
        </xsd:restriction>
      </xsd:simpleType>
    </xsd:element>
    <xsd:element name="CustomAttrString04" ma:index="9" nillable="true" ma:displayName="カスタム属性(文字列)04" ma:hidden="true" ma:internalName="CustomAttrString04" ma:readOnly="false">
      <xsd:simpleType>
        <xsd:restriction base="dms:Text">
          <xsd:maxLength value="255"/>
        </xsd:restriction>
      </xsd:simpleType>
    </xsd:element>
    <xsd:element name="CustomAttrString05" ma:index="10" nillable="true" ma:displayName="カスタム属性(文字列)05" ma:hidden="true" ma:internalName="CustomAttrString05" ma:readOnly="false">
      <xsd:simpleType>
        <xsd:restriction base="dms:Text">
          <xsd:maxLength value="255"/>
        </xsd:restriction>
      </xsd:simpleType>
    </xsd:element>
    <xsd:element name="CustomAttrString06" ma:index="11" nillable="true" ma:displayName="カスタム属性(文字列)06" ma:hidden="true" ma:internalName="CustomAttrString06" ma:readOnly="false">
      <xsd:simpleType>
        <xsd:restriction base="dms:Text">
          <xsd:maxLength value="255"/>
        </xsd:restriction>
      </xsd:simpleType>
    </xsd:element>
    <xsd:element name="CustomAttrString07" ma:index="12" nillable="true" ma:displayName="カスタム属性(文字列)07" ma:hidden="true" ma:internalName="CustomAttrString07" ma:readOnly="false">
      <xsd:simpleType>
        <xsd:restriction base="dms:Text">
          <xsd:maxLength value="255"/>
        </xsd:restriction>
      </xsd:simpleType>
    </xsd:element>
    <xsd:element name="CustomAttrString08" ma:index="13" nillable="true" ma:displayName="カスタム属性(文字列)08" ma:hidden="true" ma:internalName="CustomAttrString08" ma:readOnly="false">
      <xsd:simpleType>
        <xsd:restriction base="dms:Text">
          <xsd:maxLength value="255"/>
        </xsd:restriction>
      </xsd:simpleType>
    </xsd:element>
    <xsd:element name="CustomAttrString09" ma:index="14" nillable="true" ma:displayName="カスタム属性(文字列)09" ma:hidden="true" ma:internalName="CustomAttrString09" ma:readOnly="false">
      <xsd:simpleType>
        <xsd:restriction base="dms:Text">
          <xsd:maxLength value="255"/>
        </xsd:restriction>
      </xsd:simpleType>
    </xsd:element>
    <xsd:element name="CustomAttrString10" ma:index="15" nillable="true" ma:displayName="カスタム属性(文字列)10" ma:hidden="true" ma:internalName="CustomAttrString10" ma:readOnly="false">
      <xsd:simpleType>
        <xsd:restriction base="dms:Text">
          <xsd:maxLength value="255"/>
        </xsd:restriction>
      </xsd:simpleType>
    </xsd:element>
    <xsd:element name="CustomAttrChoice01" ma:index="16" nillable="true" ma:displayName="カスタム属性(選択肢)01" ma:format="Dropdown" ma:hidden="true" ma:internalName="CustomAttrChoice01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2" ma:index="17" nillable="true" ma:displayName="カスタム属性(選択肢)02" ma:format="Dropdown" ma:hidden="true" ma:internalName="CustomAttrChoice02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3" ma:index="18" nillable="true" ma:displayName="カスタム属性(選択肢)03" ma:format="Dropdown" ma:hidden="true" ma:internalName="CustomAttrChoice03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4" ma:index="19" nillable="true" ma:displayName="カスタム属性(選択肢)04" ma:format="Dropdown" ma:hidden="true" ma:internalName="CustomAttrChoice04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5" ma:index="20" nillable="true" ma:displayName="カスタム属性(選択肢)05" ma:format="Dropdown" ma:hidden="true" ma:internalName="CustomAttrChoice05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6" ma:index="21" nillable="true" ma:displayName="カスタム属性(選択肢)06" ma:format="Dropdown" ma:hidden="true" ma:internalName="CustomAttrChoice06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7" ma:index="22" nillable="true" ma:displayName="カスタム属性(選択肢)07" ma:format="Dropdown" ma:hidden="true" ma:internalName="CustomAttrChoice07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8" ma:index="23" nillable="true" ma:displayName="カスタム属性(選択肢)08" ma:format="Dropdown" ma:hidden="true" ma:internalName="CustomAttrChoice08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09" ma:index="24" nillable="true" ma:displayName="カスタム属性(選択肢)09" ma:format="Dropdown" ma:hidden="true" ma:internalName="CustomAttrChoice09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Choice10" ma:index="25" nillable="true" ma:displayName="カスタム属性(選択肢)10" ma:format="Dropdown" ma:hidden="true" ma:internalName="CustomAttrChoice10" ma:readOnly="false">
      <xsd:simpleType>
        <xsd:restriction base="dms:Choice">
          <xsd:enumeration value="選択肢 #1 を入力してください"/>
          <xsd:enumeration value="選択肢 #2 を入力してください"/>
          <xsd:enumeration value="選択肢 #3 を入力してください"/>
        </xsd:restriction>
      </xsd:simpleType>
    </xsd:element>
    <xsd:element name="CustomAttrDateTime01" ma:index="26" nillable="true" ma:displayName="カスタム属性(日付)01" ma:format="DateOnly" ma:hidden="true" ma:internalName="CustomAttrDateTime01" ma:readOnly="false">
      <xsd:simpleType>
        <xsd:restriction base="dms:DateTime"/>
      </xsd:simpleType>
    </xsd:element>
    <xsd:element name="CustomAttrDateTime02" ma:index="27" nillable="true" ma:displayName="カスタム属性(日付)02" ma:format="DateOnly" ma:hidden="true" ma:internalName="CustomAttrDateTime02" ma:readOnly="false">
      <xsd:simpleType>
        <xsd:restriction base="dms:DateTime"/>
      </xsd:simpleType>
    </xsd:element>
    <xsd:element name="CustomAttrDateTime03" ma:index="28" nillable="true" ma:displayName="カスタム属性(日付)03" ma:format="DateOnly" ma:hidden="true" ma:internalName="CustomAttrDateTime03" ma:readOnly="false">
      <xsd:simpleType>
        <xsd:restriction base="dms:DateTime"/>
      </xsd:simpleType>
    </xsd:element>
    <xsd:element name="CustomAttrDateTime04" ma:index="29" nillable="true" ma:displayName="カスタム属性(日付)04" ma:format="DateOnly" ma:hidden="true" ma:internalName="CustomAttrDateTime04" ma:readOnly="false">
      <xsd:simpleType>
        <xsd:restriction base="dms:DateTime"/>
      </xsd:simpleType>
    </xsd:element>
    <xsd:element name="CustomAttrDateTime05" ma:index="30" nillable="true" ma:displayName="カスタム属性(日付)05" ma:format="DateOnly" ma:hidden="true" ma:internalName="CustomAttrDateTime05" ma:readOnly="false">
      <xsd:simpleType>
        <xsd:restriction base="dms:DateTime"/>
      </xsd:simpleType>
    </xsd:element>
    <xsd:element name="CustomAttrDateTime06" ma:index="31" nillable="true" ma:displayName="カスタム属性(日付)06" ma:format="DateOnly" ma:hidden="true" ma:internalName="CustomAttrDateTime06" ma:readOnly="false">
      <xsd:simpleType>
        <xsd:restriction base="dms:DateTime"/>
      </xsd:simpleType>
    </xsd:element>
    <xsd:element name="CustomAttrDateTime07" ma:index="32" nillable="true" ma:displayName="カスタム属性(日付)07" ma:format="DateOnly" ma:hidden="true" ma:internalName="CustomAttrDateTime07" ma:readOnly="false">
      <xsd:simpleType>
        <xsd:restriction base="dms:DateTime"/>
      </xsd:simpleType>
    </xsd:element>
    <xsd:element name="CustomAttrDateTime08" ma:index="33" nillable="true" ma:displayName="カスタム属性(日付)08" ma:format="DateOnly" ma:hidden="true" ma:internalName="CustomAttrDateTime08" ma:readOnly="false">
      <xsd:simpleType>
        <xsd:restriction base="dms:DateTime"/>
      </xsd:simpleType>
    </xsd:element>
    <xsd:element name="CustomAttrDateTime09" ma:index="34" nillable="true" ma:displayName="カスタム属性(日付)09" ma:format="DateOnly" ma:hidden="true" ma:internalName="CustomAttrDateTime09" ma:readOnly="false">
      <xsd:simpleType>
        <xsd:restriction base="dms:DateTime"/>
      </xsd:simpleType>
    </xsd:element>
    <xsd:element name="CustomAttrDateTime10" ma:index="35" nillable="true" ma:displayName="カスタム属性(日付)10" ma:format="DateOnly" ma:hidden="true" ma:internalName="CustomAttrDateTime10" ma:readOnly="false">
      <xsd:simpleType>
        <xsd:restriction base="dms:DateTime"/>
      </xsd:simpleType>
    </xsd:element>
    <xsd:element name="SharedWithUsers" ma:index="47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48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cbb18-4adf-445e-8715-a70370fa3db3" elementFormDefault="qualified">
    <xsd:import namespace="http://schemas.microsoft.com/office/2006/documentManagement/types"/>
    <xsd:import namespace="http://schemas.microsoft.com/office/infopath/2007/PartnerControls"/>
    <xsd:element name="_dlc_DocId" ma:index="40" nillable="true" ma:displayName="ドキュメント ID 値" ma:description="このアイテムに割り当てられているドキュメント ID の値です。" ma:indexed="true" ma:internalName="_dlc_DocId" ma:readOnly="true">
      <xsd:simpleType>
        <xsd:restriction base="dms:Text"/>
      </xsd:simpleType>
    </xsd:element>
    <xsd:element name="_dlc_DocIdUrl" ma:index="41" nillable="true" ma:displayName="ドキュメントID:" ma:description="このドキュメントへの常時接続リンクです。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2" nillable="true" ma:displayName="ID を保持" ma:description="追加時に ID を保持します。" ma:hidden="true" ma:internalName="_dlc_DocIdPersistId" ma:readOnly="true">
      <xsd:simpleType>
        <xsd:restriction base="dms:Boolean"/>
      </xsd:simpleType>
    </xsd:element>
    <xsd:element name="TaxCatchAll" ma:index="53" nillable="true" ma:displayName="Taxonomy Catch All Column" ma:hidden="true" ma:list="{55d0ad94-41b7-4e73-a5e8-1cf93a85fac8}" ma:internalName="TaxCatchAll" ma:showField="CatchAllData" ma:web="1edcbb18-4adf-445e-8715-a70370fa3d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af93a-a8db-449a-b5b4-fabb13409d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4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5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52" nillable="true" ma:taxonomy="true" ma:internalName="lcf76f155ced4ddcb4097134ff3c332f" ma:taxonomyFieldName="MediaServiceImageTags" ma:displayName="画像タグ" ma:readOnly="false" ma:fieldId="{5cf76f15-5ced-4ddc-b409-7134ff3c332f}" ma:taxonomyMulti="true" ma:sspId="7c342a8c-b427-4ddf-ac8c-7978289b67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5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5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5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5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5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5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3" ma:displayName="コンテンツ タイプ"/>
        <xsd:element ref="dc:title" minOccurs="0" maxOccurs="1" ma:index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7D9A2AB-D144-4E0C-BFE3-DDA0ADCF31DD}">
  <ds:schemaRefs>
    <ds:schemaRef ds:uri="http://purl.org/dc/dcmitype/"/>
    <ds:schemaRef ds:uri="f599258b-993d-4577-b4a7-d423e0eea40b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419c36ae-beda-4205-a255-cc147108514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320E3FB-CF8D-4584-8643-058E2533C9F3}"/>
</file>

<file path=customXml/itemProps3.xml><?xml version="1.0" encoding="utf-8"?>
<ds:datastoreItem xmlns:ds="http://schemas.openxmlformats.org/officeDocument/2006/customXml" ds:itemID="{B2094CA7-3C28-48C7-AFA4-4C1E4DA0822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5595C60-16EB-4FEB-A87D-F88C70F0F4D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540</Words>
  <Application>Microsoft Office PowerPoint</Application>
  <PresentationFormat>ユーザー設定</PresentationFormat>
  <Paragraphs>540</Paragraphs>
  <Slides>12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Arial Black</vt:lpstr>
      <vt:lpstr>Avenir Next LT Pro</vt:lpstr>
      <vt:lpstr>Calibri</vt:lpstr>
      <vt:lpstr>Franklin Gothic Heavy</vt:lpstr>
      <vt:lpstr>11007_ppt_kazoku_calender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2017-10-06T08:42:26Z</dcterms:created>
  <dcterms:modified xsi:type="dcterms:W3CDTF">2025-09-05T04:53:41Z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0x010100EDD0ECE172EDB142B5548E7F6B1A64E700FB36A99B9855DE4F8CB25F19A3542480</vt:lpwstr>
  </property>
  <property fmtid="{D5CDD505-2E9C-101B-9397-08002B2CF9AE}" pid="3" name="MediaServiceImageTags">
    <vt:lpwstr/>
  </property>
  <property fmtid="{D5CDD505-2E9C-101B-9397-08002B2CF9AE}" pid="4" name="_dlc_DocIdItemGuid">
    <vt:lpwstr>0fffb87b-1c1a-4ed9-878e-65459fffe13b</vt:lpwstr>
  </property>
</Properties>
</file>