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sldIdLst>
    <p:sldId id="256" r:id="rId5"/>
  </p:sldIdLst>
  <p:sldSz cx="15119350" cy="10691813"/>
  <p:notesSz cx="6805613" cy="9939338"/>
  <p:defaultTextStyle>
    <a:defPPr>
      <a:defRPr lang="ja-JP"/>
    </a:defPPr>
    <a:lvl1pPr marL="0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kumimoji="1"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34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ustomXml" Target="../customXml/item4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41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61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47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509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44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870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803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046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005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68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785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EFB7C-33C5-4DF9-AAD3-90D91EF983C6}" type="datetimeFigureOut">
              <a:rPr kumimoji="1" lang="ja-JP" altLang="en-US" smtClean="0"/>
              <a:t>2025/9/8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3FCA6-AEB1-45F9-876C-85ED12D67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47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889" y="0"/>
            <a:ext cx="15115571" cy="10691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7E51B56-1B57-039D-D64B-F64364588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0"/>
            <a:ext cx="15119350" cy="1068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09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一般文書" ma:contentTypeID="0x010100EDD0ECE172EDB142B5548E7F6B1A64E700FB36A99B9855DE4F8CB25F19A3542480" ma:contentTypeVersion="81" ma:contentTypeDescription="新しいドキュメントを作成します。" ma:contentTypeScope="" ma:versionID="c2132d72ec667dcc4e31a92e8735dbb8">
  <xsd:schema xmlns:xsd="http://www.w3.org/2001/XMLSchema" xmlns:xs="http://www.w3.org/2001/XMLSchema" xmlns:p="http://schemas.microsoft.com/office/2006/metadata/properties" xmlns:ns2="7d1477e6-b3d7-4746-8b25-6f09fe82a5b3" xmlns:ns3="1edcbb18-4adf-445e-8715-a70370fa3db3" xmlns:ns4="5b9af93a-a8db-449a-b5b4-fabb13409d33" targetNamespace="http://schemas.microsoft.com/office/2006/metadata/properties" ma:root="true" ma:fieldsID="abf4124e3577be9d39d5e0289583ff35" ns2:_="" ns3:_="" ns4:_="">
    <xsd:import namespace="7d1477e6-b3d7-4746-8b25-6f09fe82a5b3"/>
    <xsd:import namespace="1edcbb18-4adf-445e-8715-a70370fa3db3"/>
    <xsd:import namespace="5b9af93a-a8db-449a-b5b4-fabb13409d33"/>
    <xsd:element name="properties">
      <xsd:complexType>
        <xsd:sequence>
          <xsd:element name="documentManagement">
            <xsd:complexType>
              <xsd:all>
                <xsd:element ref="ns2:Archiveable" minOccurs="0"/>
                <xsd:element ref="ns2:AutoArchive" minOccurs="0"/>
                <xsd:element ref="ns2:RetentionDate" minOccurs="0"/>
                <xsd:element ref="ns2:DocumentLanguage" minOccurs="0"/>
                <xsd:element ref="ns2:CustomAttrString01" minOccurs="0"/>
                <xsd:element ref="ns2:CustomAttrString02" minOccurs="0"/>
                <xsd:element ref="ns2:CustomAttrString03" minOccurs="0"/>
                <xsd:element ref="ns2:CustomAttrString04" minOccurs="0"/>
                <xsd:element ref="ns2:CustomAttrString05" minOccurs="0"/>
                <xsd:element ref="ns2:CustomAttrString06" minOccurs="0"/>
                <xsd:element ref="ns2:CustomAttrString07" minOccurs="0"/>
                <xsd:element ref="ns2:CustomAttrString08" minOccurs="0"/>
                <xsd:element ref="ns2:CustomAttrString09" minOccurs="0"/>
                <xsd:element ref="ns2:CustomAttrString10" minOccurs="0"/>
                <xsd:element ref="ns2:CustomAttrChoice01" minOccurs="0"/>
                <xsd:element ref="ns2:CustomAttrChoice02" minOccurs="0"/>
                <xsd:element ref="ns2:CustomAttrChoice03" minOccurs="0"/>
                <xsd:element ref="ns2:CustomAttrChoice04" minOccurs="0"/>
                <xsd:element ref="ns2:CustomAttrChoice05" minOccurs="0"/>
                <xsd:element ref="ns2:CustomAttrChoice06" minOccurs="0"/>
                <xsd:element ref="ns2:CustomAttrChoice07" minOccurs="0"/>
                <xsd:element ref="ns2:CustomAttrChoice08" minOccurs="0"/>
                <xsd:element ref="ns2:CustomAttrChoice09" minOccurs="0"/>
                <xsd:element ref="ns2:CustomAttrChoice10" minOccurs="0"/>
                <xsd:element ref="ns2:CustomAttrDateTime01" minOccurs="0"/>
                <xsd:element ref="ns2:CustomAttrDateTime02" minOccurs="0"/>
                <xsd:element ref="ns2:CustomAttrDateTime03" minOccurs="0"/>
                <xsd:element ref="ns2:CustomAttrDateTime04" minOccurs="0"/>
                <xsd:element ref="ns2:CustomAttrDateTime05" minOccurs="0"/>
                <xsd:element ref="ns2:CustomAttrDateTime06" minOccurs="0"/>
                <xsd:element ref="ns2:CustomAttrDateTime07" minOccurs="0"/>
                <xsd:element ref="ns2:CustomAttrDateTime08" minOccurs="0"/>
                <xsd:element ref="ns2:CustomAttrDateTime09" minOccurs="0"/>
                <xsd:element ref="ns2:CustomAttrDateTime10" minOccurs="0"/>
                <xsd:element ref="ns3:_dlc_DocId" minOccurs="0"/>
                <xsd:element ref="ns3:_dlc_DocIdUrl" minOccurs="0"/>
                <xsd:element ref="ns3:_dlc_DocIdPersistId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3:TaxCatchAll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ObjectDetectorVersions" minOccurs="0"/>
                <xsd:element ref="ns4:MediaServiceLocation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477e6-b3d7-4746-8b25-6f09fe82a5b3" elementFormDefault="qualified">
    <xsd:import namespace="http://schemas.microsoft.com/office/2006/documentManagement/types"/>
    <xsd:import namespace="http://schemas.microsoft.com/office/infopath/2007/PartnerControls"/>
    <xsd:element name="Archiveable" ma:index="2" nillable="true" ma:displayName="すぐにアーカイブする" ma:default="0" ma:internalName="Archiveable">
      <xsd:simpleType>
        <xsd:restriction base="dms:Boolean"/>
      </xsd:simpleType>
    </xsd:element>
    <xsd:element name="AutoArchive" ma:index="3" nillable="true" ma:displayName="アーカイブ対象" ma:default="1" ma:internalName="AutoArchive">
      <xsd:simpleType>
        <xsd:restriction base="dms:Boolean"/>
      </xsd:simpleType>
    </xsd:element>
    <xsd:element name="RetentionDate" ma:index="4" nillable="true" ma:displayName="保存期限" ma:decimals="0" ma:internalName="RetentionDate" ma:percentage="FALSE">
      <xsd:simpleType>
        <xsd:restriction base="dms:Number">
          <xsd:minInclusive value="2000"/>
        </xsd:restriction>
      </xsd:simpleType>
    </xsd:element>
    <xsd:element name="DocumentLanguage" ma:index="5" nillable="true" ma:displayName="文書の言語" ma:default="ja" ma:format="Dropdown" ma:internalName="DocumentLanguage">
      <xsd:simpleType>
        <xsd:restriction base="dms:Choice">
          <xsd:enumeration value="ja"/>
          <xsd:enumeration value="en"/>
        </xsd:restriction>
      </xsd:simpleType>
    </xsd:element>
    <xsd:element name="CustomAttrString01" ma:index="6" nillable="true" ma:displayName="カスタム属性(文字列)01" ma:hidden="true" ma:internalName="CustomAttrString01" ma:readOnly="false">
      <xsd:simpleType>
        <xsd:restriction base="dms:Text">
          <xsd:maxLength value="255"/>
        </xsd:restriction>
      </xsd:simpleType>
    </xsd:element>
    <xsd:element name="CustomAttrString02" ma:index="7" nillable="true" ma:displayName="カスタム属性(文字列)02" ma:hidden="true" ma:internalName="CustomAttrString02" ma:readOnly="false">
      <xsd:simpleType>
        <xsd:restriction base="dms:Text">
          <xsd:maxLength value="255"/>
        </xsd:restriction>
      </xsd:simpleType>
    </xsd:element>
    <xsd:element name="CustomAttrString03" ma:index="8" nillable="true" ma:displayName="カスタム属性(文字列)03" ma:hidden="true" ma:internalName="CustomAttrString03" ma:readOnly="false">
      <xsd:simpleType>
        <xsd:restriction base="dms:Text">
          <xsd:maxLength value="255"/>
        </xsd:restriction>
      </xsd:simpleType>
    </xsd:element>
    <xsd:element name="CustomAttrString04" ma:index="9" nillable="true" ma:displayName="カスタム属性(文字列)04" ma:hidden="true" ma:internalName="CustomAttrString04" ma:readOnly="false">
      <xsd:simpleType>
        <xsd:restriction base="dms:Text">
          <xsd:maxLength value="255"/>
        </xsd:restriction>
      </xsd:simpleType>
    </xsd:element>
    <xsd:element name="CustomAttrString05" ma:index="10" nillable="true" ma:displayName="カスタム属性(文字列)05" ma:hidden="true" ma:internalName="CustomAttrString05" ma:readOnly="false">
      <xsd:simpleType>
        <xsd:restriction base="dms:Text">
          <xsd:maxLength value="255"/>
        </xsd:restriction>
      </xsd:simpleType>
    </xsd:element>
    <xsd:element name="CustomAttrString06" ma:index="11" nillable="true" ma:displayName="カスタム属性(文字列)06" ma:hidden="true" ma:internalName="CustomAttrString06" ma:readOnly="false">
      <xsd:simpleType>
        <xsd:restriction base="dms:Text">
          <xsd:maxLength value="255"/>
        </xsd:restriction>
      </xsd:simpleType>
    </xsd:element>
    <xsd:element name="CustomAttrString07" ma:index="12" nillable="true" ma:displayName="カスタム属性(文字列)07" ma:hidden="true" ma:internalName="CustomAttrString07" ma:readOnly="false">
      <xsd:simpleType>
        <xsd:restriction base="dms:Text">
          <xsd:maxLength value="255"/>
        </xsd:restriction>
      </xsd:simpleType>
    </xsd:element>
    <xsd:element name="CustomAttrString08" ma:index="13" nillable="true" ma:displayName="カスタム属性(文字列)08" ma:hidden="true" ma:internalName="CustomAttrString08" ma:readOnly="false">
      <xsd:simpleType>
        <xsd:restriction base="dms:Text">
          <xsd:maxLength value="255"/>
        </xsd:restriction>
      </xsd:simpleType>
    </xsd:element>
    <xsd:element name="CustomAttrString09" ma:index="14" nillable="true" ma:displayName="カスタム属性(文字列)09" ma:hidden="true" ma:internalName="CustomAttrString09" ma:readOnly="false">
      <xsd:simpleType>
        <xsd:restriction base="dms:Text">
          <xsd:maxLength value="255"/>
        </xsd:restriction>
      </xsd:simpleType>
    </xsd:element>
    <xsd:element name="CustomAttrString10" ma:index="15" nillable="true" ma:displayName="カスタム属性(文字列)10" ma:hidden="true" ma:internalName="CustomAttrString10" ma:readOnly="false">
      <xsd:simpleType>
        <xsd:restriction base="dms:Text">
          <xsd:maxLength value="255"/>
        </xsd:restriction>
      </xsd:simpleType>
    </xsd:element>
    <xsd:element name="CustomAttrChoice01" ma:index="16" nillable="true" ma:displayName="カスタム属性(選択肢)01" ma:format="Dropdown" ma:hidden="true" ma:internalName="CustomAttrChoice01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2" ma:index="17" nillable="true" ma:displayName="カスタム属性(選択肢)02" ma:format="Dropdown" ma:hidden="true" ma:internalName="CustomAttrChoice02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3" ma:index="18" nillable="true" ma:displayName="カスタム属性(選択肢)03" ma:format="Dropdown" ma:hidden="true" ma:internalName="CustomAttrChoice03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4" ma:index="19" nillable="true" ma:displayName="カスタム属性(選択肢)04" ma:format="Dropdown" ma:hidden="true" ma:internalName="CustomAttrChoice04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5" ma:index="20" nillable="true" ma:displayName="カスタム属性(選択肢)05" ma:format="Dropdown" ma:hidden="true" ma:internalName="CustomAttrChoice05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6" ma:index="21" nillable="true" ma:displayName="カスタム属性(選択肢)06" ma:format="Dropdown" ma:hidden="true" ma:internalName="CustomAttrChoice06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7" ma:index="22" nillable="true" ma:displayName="カスタム属性(選択肢)07" ma:format="Dropdown" ma:hidden="true" ma:internalName="CustomAttrChoice07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8" ma:index="23" nillable="true" ma:displayName="カスタム属性(選択肢)08" ma:format="Dropdown" ma:hidden="true" ma:internalName="CustomAttrChoice08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9" ma:index="24" nillable="true" ma:displayName="カスタム属性(選択肢)09" ma:format="Dropdown" ma:hidden="true" ma:internalName="CustomAttrChoice09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10" ma:index="25" nillable="true" ma:displayName="カスタム属性(選択肢)10" ma:format="Dropdown" ma:hidden="true" ma:internalName="CustomAttrChoice10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DateTime01" ma:index="26" nillable="true" ma:displayName="カスタム属性(日付)01" ma:format="DateOnly" ma:hidden="true" ma:internalName="CustomAttrDateTime01" ma:readOnly="false">
      <xsd:simpleType>
        <xsd:restriction base="dms:DateTime"/>
      </xsd:simpleType>
    </xsd:element>
    <xsd:element name="CustomAttrDateTime02" ma:index="27" nillable="true" ma:displayName="カスタム属性(日付)02" ma:format="DateOnly" ma:hidden="true" ma:internalName="CustomAttrDateTime02" ma:readOnly="false">
      <xsd:simpleType>
        <xsd:restriction base="dms:DateTime"/>
      </xsd:simpleType>
    </xsd:element>
    <xsd:element name="CustomAttrDateTime03" ma:index="28" nillable="true" ma:displayName="カスタム属性(日付)03" ma:format="DateOnly" ma:hidden="true" ma:internalName="CustomAttrDateTime03" ma:readOnly="false">
      <xsd:simpleType>
        <xsd:restriction base="dms:DateTime"/>
      </xsd:simpleType>
    </xsd:element>
    <xsd:element name="CustomAttrDateTime04" ma:index="29" nillable="true" ma:displayName="カスタム属性(日付)04" ma:format="DateOnly" ma:hidden="true" ma:internalName="CustomAttrDateTime04" ma:readOnly="false">
      <xsd:simpleType>
        <xsd:restriction base="dms:DateTime"/>
      </xsd:simpleType>
    </xsd:element>
    <xsd:element name="CustomAttrDateTime05" ma:index="30" nillable="true" ma:displayName="カスタム属性(日付)05" ma:format="DateOnly" ma:hidden="true" ma:internalName="CustomAttrDateTime05" ma:readOnly="false">
      <xsd:simpleType>
        <xsd:restriction base="dms:DateTime"/>
      </xsd:simpleType>
    </xsd:element>
    <xsd:element name="CustomAttrDateTime06" ma:index="31" nillable="true" ma:displayName="カスタム属性(日付)06" ma:format="DateOnly" ma:hidden="true" ma:internalName="CustomAttrDateTime06" ma:readOnly="false">
      <xsd:simpleType>
        <xsd:restriction base="dms:DateTime"/>
      </xsd:simpleType>
    </xsd:element>
    <xsd:element name="CustomAttrDateTime07" ma:index="32" nillable="true" ma:displayName="カスタム属性(日付)07" ma:format="DateOnly" ma:hidden="true" ma:internalName="CustomAttrDateTime07" ma:readOnly="false">
      <xsd:simpleType>
        <xsd:restriction base="dms:DateTime"/>
      </xsd:simpleType>
    </xsd:element>
    <xsd:element name="CustomAttrDateTime08" ma:index="33" nillable="true" ma:displayName="カスタム属性(日付)08" ma:format="DateOnly" ma:hidden="true" ma:internalName="CustomAttrDateTime08" ma:readOnly="false">
      <xsd:simpleType>
        <xsd:restriction base="dms:DateTime"/>
      </xsd:simpleType>
    </xsd:element>
    <xsd:element name="CustomAttrDateTime09" ma:index="34" nillable="true" ma:displayName="カスタム属性(日付)09" ma:format="DateOnly" ma:hidden="true" ma:internalName="CustomAttrDateTime09" ma:readOnly="false">
      <xsd:simpleType>
        <xsd:restriction base="dms:DateTime"/>
      </xsd:simpleType>
    </xsd:element>
    <xsd:element name="CustomAttrDateTime10" ma:index="35" nillable="true" ma:displayName="カスタム属性(日付)10" ma:format="DateOnly" ma:hidden="true" ma:internalName="CustomAttrDateTime10" ma:readOnly="false">
      <xsd:simpleType>
        <xsd:restriction base="dms:DateTime"/>
      </xsd:simpleType>
    </xsd:element>
    <xsd:element name="SharedWithUsers" ma:index="47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8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cbb18-4adf-445e-8715-a70370fa3db3" elementFormDefault="qualified">
    <xsd:import namespace="http://schemas.microsoft.com/office/2006/documentManagement/types"/>
    <xsd:import namespace="http://schemas.microsoft.com/office/infopath/2007/PartnerControls"/>
    <xsd:element name="_dlc_DocId" ma:index="40" nillable="true" ma:displayName="ドキュメント ID 値" ma:description="このアイテムに割り当てられているドキュメント ID の値です。" ma:indexed="true" ma:internalName="_dlc_DocId" ma:readOnly="true">
      <xsd:simpleType>
        <xsd:restriction base="dms:Text"/>
      </xsd:simpleType>
    </xsd:element>
    <xsd:element name="_dlc_DocIdUrl" ma:index="41" nillable="true" ma:displayName="ドキュメントID:" ma:description="このドキュメントへの常時接続リンクです。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2" nillable="true" ma:displayName="ID を保持" ma:description="追加時に ID を保持します。" ma:hidden="true" ma:internalName="_dlc_DocIdPersistId" ma:readOnly="true">
      <xsd:simpleType>
        <xsd:restriction base="dms:Boolean"/>
      </xsd:simpleType>
    </xsd:element>
    <xsd:element name="TaxCatchAll" ma:index="53" nillable="true" ma:displayName="Taxonomy Catch All Column" ma:hidden="true" ma:list="{55d0ad94-41b7-4e73-a5e8-1cf93a85fac8}" ma:internalName="TaxCatchAll" ma:showField="CatchAllData" ma:web="1edcbb18-4adf-445e-8715-a70370fa3d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9af93a-a8db-449a-b5b4-fabb13409d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4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5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2" nillable="true" ma:taxonomy="true" ma:internalName="lcf76f155ced4ddcb4097134ff3c332f" ma:taxonomyFieldName="MediaServiceImageTags" ma:displayName="画像タグ" ma:readOnly="false" ma:fieldId="{5cf76f15-5ced-4ddc-b409-7134ff3c332f}" ma:taxonomyMulti="true" ma:sspId="7c342a8c-b427-4ddf-ac8c-7978289b67c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5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5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5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5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5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5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3" ma:displayName="コンテンツ タイプ"/>
        <xsd:element ref="dc:title" minOccurs="0" maxOccurs="1" ma:index="1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Metadata xmlns="5b9af93a-a8db-449a-b5b4-fabb13409d33" xsi:nil="true"/>
    <MediaServiceDateTaken xmlns="5b9af93a-a8db-449a-b5b4-fabb13409d33" xsi:nil="true"/>
    <MediaServiceGenerationTime xmlns="5b9af93a-a8db-449a-b5b4-fabb13409d33" xsi:nil="true"/>
    <MediaServiceFastMetadata xmlns="5b9af93a-a8db-449a-b5b4-fabb13409d33" xsi:nil="true"/>
    <MediaServiceEventHashCode xmlns="5b9af93a-a8db-449a-b5b4-fabb13409d33" xsi:nil="true"/>
    <SharedWithUsers xmlns="7d1477e6-b3d7-4746-8b25-6f09fe82a5b3">
      <UserInfo>
        <DisplayName/>
        <AccountId xsi:nil="true"/>
        <AccountType/>
      </UserInfo>
    </SharedWithUsers>
    <lcf76f155ced4ddcb4097134ff3c332f xmlns="5b9af93a-a8db-449a-b5b4-fabb13409d33">
      <Terms xmlns="http://schemas.microsoft.com/office/infopath/2007/PartnerControls"/>
    </lcf76f155ced4ddcb4097134ff3c332f>
    <TaxCatchAll xmlns="1edcbb18-4adf-445e-8715-a70370fa3db3" xsi:nil="true"/>
    <CustomAttrDateTime03 xmlns="7d1477e6-b3d7-4746-8b25-6f09fe82a5b3" xsi:nil="true"/>
    <CustomAttrDateTime06 xmlns="7d1477e6-b3d7-4746-8b25-6f09fe82a5b3" xsi:nil="true"/>
    <CustomAttrDateTime08 xmlns="7d1477e6-b3d7-4746-8b25-6f09fe82a5b3" xsi:nil="true"/>
    <CustomAttrString05 xmlns="7d1477e6-b3d7-4746-8b25-6f09fe82a5b3" xsi:nil="true"/>
    <CustomAttrChoice04 xmlns="7d1477e6-b3d7-4746-8b25-6f09fe82a5b3" xsi:nil="true"/>
    <CustomAttrDateTime02 xmlns="7d1477e6-b3d7-4746-8b25-6f09fe82a5b3" xsi:nil="true"/>
    <CustomAttrDateTime05 xmlns="7d1477e6-b3d7-4746-8b25-6f09fe82a5b3" xsi:nil="true"/>
    <DocumentLanguage xmlns="7d1477e6-b3d7-4746-8b25-6f09fe82a5b3">ja</DocumentLanguage>
    <CustomAttrString01 xmlns="7d1477e6-b3d7-4746-8b25-6f09fe82a5b3" xsi:nil="true"/>
    <CustomAttrString04 xmlns="7d1477e6-b3d7-4746-8b25-6f09fe82a5b3" xsi:nil="true"/>
    <CustomAttrChoice03 xmlns="7d1477e6-b3d7-4746-8b25-6f09fe82a5b3" xsi:nil="true"/>
    <CustomAttrChoice09 xmlns="7d1477e6-b3d7-4746-8b25-6f09fe82a5b3" xsi:nil="true"/>
    <AutoArchive xmlns="7d1477e6-b3d7-4746-8b25-6f09fe82a5b3">true</AutoArchive>
    <CustomAttrDateTime01 xmlns="7d1477e6-b3d7-4746-8b25-6f09fe82a5b3" xsi:nil="true"/>
    <CustomAttrDateTime04 xmlns="7d1477e6-b3d7-4746-8b25-6f09fe82a5b3" xsi:nil="true"/>
    <CustomAttrString10 xmlns="7d1477e6-b3d7-4746-8b25-6f09fe82a5b3" xsi:nil="true"/>
    <CustomAttrString07 xmlns="7d1477e6-b3d7-4746-8b25-6f09fe82a5b3" xsi:nil="true"/>
    <CustomAttrChoice02 xmlns="7d1477e6-b3d7-4746-8b25-6f09fe82a5b3" xsi:nil="true"/>
    <CustomAttrChoice07 xmlns="7d1477e6-b3d7-4746-8b25-6f09fe82a5b3" xsi:nil="true"/>
    <CustomAttrChoice08 xmlns="7d1477e6-b3d7-4746-8b25-6f09fe82a5b3" xsi:nil="true"/>
    <CustomAttrDateTime10 xmlns="7d1477e6-b3d7-4746-8b25-6f09fe82a5b3" xsi:nil="true"/>
    <Archiveable xmlns="7d1477e6-b3d7-4746-8b25-6f09fe82a5b3">false</Archiveable>
    <CustomAttrString03 xmlns="7d1477e6-b3d7-4746-8b25-6f09fe82a5b3" xsi:nil="true"/>
    <CustomAttrString06 xmlns="7d1477e6-b3d7-4746-8b25-6f09fe82a5b3" xsi:nil="true"/>
    <CustomAttrString09 xmlns="7d1477e6-b3d7-4746-8b25-6f09fe82a5b3" xsi:nil="true"/>
    <CustomAttrChoice01 xmlns="7d1477e6-b3d7-4746-8b25-6f09fe82a5b3" xsi:nil="true"/>
    <CustomAttrChoice06 xmlns="7d1477e6-b3d7-4746-8b25-6f09fe82a5b3" xsi:nil="true"/>
    <RetentionDate xmlns="7d1477e6-b3d7-4746-8b25-6f09fe82a5b3" xsi:nil="true"/>
    <CustomAttrDateTime07 xmlns="7d1477e6-b3d7-4746-8b25-6f09fe82a5b3" xsi:nil="true"/>
    <CustomAttrDateTime09 xmlns="7d1477e6-b3d7-4746-8b25-6f09fe82a5b3" xsi:nil="true"/>
    <CustomAttrChoice10 xmlns="7d1477e6-b3d7-4746-8b25-6f09fe82a5b3" xsi:nil="true"/>
    <CustomAttrString02 xmlns="7d1477e6-b3d7-4746-8b25-6f09fe82a5b3" xsi:nil="true"/>
    <CustomAttrString08 xmlns="7d1477e6-b3d7-4746-8b25-6f09fe82a5b3" xsi:nil="true"/>
    <CustomAttrChoice05 xmlns="7d1477e6-b3d7-4746-8b25-6f09fe82a5b3" xsi:nil="true"/>
    <_dlc_DocId xmlns="1edcbb18-4adf-445e-8715-a70370fa3db3">RUVM5JTDK3AN-1787446359-4439507</_dlc_DocId>
    <_dlc_DocIdUrl xmlns="1edcbb18-4adf-445e-8715-a70370fa3db3">
      <Url>https://fujifilm0.sharepoint.com/sites/jp-dms-fbj1/02/_layouts/15/DocIdRedir.aspx?ID=RUVM5JTDK3AN-1787446359-4439507</Url>
      <Description>RUVM5JTDK3AN-1787446359-4439507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FE83B73-2EE2-4564-B507-8A8BC3D6292E}"/>
</file>

<file path=customXml/itemProps2.xml><?xml version="1.0" encoding="utf-8"?>
<ds:datastoreItem xmlns:ds="http://schemas.openxmlformats.org/officeDocument/2006/customXml" ds:itemID="{EB99F437-12F1-4F6A-BBAD-2C1321AD7F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48D558-C28D-4C73-BD65-5F873449617D}">
  <ds:schemaRefs>
    <ds:schemaRef ds:uri="http://schemas.microsoft.com/office/2006/metadata/properties"/>
    <ds:schemaRef ds:uri="419c36ae-beda-4205-a255-cc1471085146"/>
    <ds:schemaRef ds:uri="http://purl.org/dc/terms/"/>
    <ds:schemaRef ds:uri="http://schemas.microsoft.com/office/2006/documentManagement/types"/>
    <ds:schemaRef ds:uri="f599258b-993d-4577-b4a7-d423e0eea40b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8EC731EC-95BA-4348-9044-9D7C092C0F0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【2021年マイカレンダー】横_タグ</dc:title>
  <dc:creator>fx SUGIBAYASHI KOUJI</dc:creator>
  <cp:lastModifiedBy>fbjY3314</cp:lastModifiedBy>
  <cp:revision>28</cp:revision>
  <cp:lastPrinted>2024-10-28T06:09:16Z</cp:lastPrinted>
  <dcterms:created xsi:type="dcterms:W3CDTF">2015-10-15T00:26:42Z</dcterms:created>
  <dcterms:modified xsi:type="dcterms:W3CDTF">2025-09-08T01:30:11Z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0x010100EDD0ECE172EDB142B5548E7F6B1A64E700FB36A99B9855DE4F8CB25F19A3542480</vt:lpwstr>
  </property>
  <property fmtid="{D5CDD505-2E9C-101B-9397-08002B2CF9AE}" pid="3" name="_dlc_DocIdItemGuid">
    <vt:lpwstr>c8cceecb-0ebf-4f7d-a6d1-018bfa288d51</vt:lpwstr>
  </property>
  <property fmtid="{D5CDD505-2E9C-101B-9397-08002B2CF9AE}" pid="4" name="Order">
    <vt:r8>2112300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MediaServiceImageTags">
    <vt:lpwstr/>
  </property>
</Properties>
</file>